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D48A0-DACB-4FE2-A01B-35272006B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61830-895D-41BC-81B0-0B8E3C8DA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3AFE9-C5C8-4214-BACC-9A950EF51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F95BF-7A62-44A0-965D-B5E53C926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0F750B-B9F6-48C3-B0C6-F414033D9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EAD65F-F91E-427B-A9F9-9132EC505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CD602A-1CCB-4088-BF6F-2F8E733A5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0C10D-7CF4-4A9C-B7A0-F436BAC51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E4A508-4170-431D-88CD-6122CE271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5EE63-699E-4968-8E78-A42288841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6394A-C545-4801-82EE-226D18838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241113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ODM合作方案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合作背景与意义</a:t>
            </a:r>
          </a:p>
          <a:p>
            <a:r>
              <a:t>合作目标与原则</a:t>
            </a:r>
          </a:p>
          <a:p>
            <a:r>
              <a:t>合作内容与分工</a:t>
            </a:r>
          </a:p>
          <a:p>
            <a:r>
              <a:t>合作流程与计划</a:t>
            </a:r>
          </a:p>
          <a:p>
            <a:r>
              <a:t>合作风险与应对措施</a:t>
            </a:r>
          </a:p>
          <a:p>
            <a:r>
              <a:t>合作效益与前景展望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合作背景与意义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随着全球化和互联网的快速发展，ODM市场规模不断扩大，为双方合作提供了广阔的空间。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当前ODM市场竞争激烈，企业需要不断提高自身实力，才能在市场中立于不败之地。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竞争态势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未来ODM市场将更加注重个性化、定制化和智能化发展，双方合作可以共同把握市场机遇。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发展趋势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市场现状及趋势分析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合作方式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双方通过签订合作协议，明确各自的权利和义务，建立长期稳定的合作关系。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产品研发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合作双方共同进行产品研发，整合双方的技术和资源，打造出具有市场竞争力的产品。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品牌推广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合作双方共同进行品牌推广，提高产品的知名度和美誉度，扩大市场份额。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ODM合作模式介绍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技术实力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合作双方各自拥有强大的技术团队和研发实力，通过合作可以实现技术互补和协同创新。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市场份额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合作双方各自在市场中占有一定的份额，通过合作可以扩大市场份额，提高市场竞争力。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品牌影响力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合作双方各自拥有一定的品牌影响力，通过合作可以提升品牌价值和知名度。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双方资源优势互补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合作目标与原则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共同开发市场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双方共同投入资源，合作开发具有市场潜力的新产品，满足客户需求。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提升品牌影响力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通过合作，提高双方在市场上的知名度和品牌影响力，增强竞争优势。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实现技术共享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充分利用双方的技术优势，实现技术共享和互补，提升产品的技术含量和附加值。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明确合作目标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快速响应市场变化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根据市场变化和客户反馈，及时调整产品设计和生产策略，确保产品符合市场需求。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强化市场营销推广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双方共同制定市场营销策略，加大宣传推广力度，提高产品在市场上的知名度和竞争力。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深入了解市场需求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双方共同进行市场调研，深入了解目标市场的需求和趋势，为产品开发提供有力支持。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遵循市场导向原则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明确责任与义务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双方明确各自在合作中的责任和义务，建立有效的沟通机制和协作模式，确保合作项目的顺利推进。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建立长期合作关系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双方着眼于长期合作，共同制定发展规划和合作计划，不断深化合作关系，实现共同发展。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合理分配资源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根据双方的优势和资源情况，合理分配人力、物力和财力等资源，确保合作项目的顺利进行。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确保双方利益最大化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合作内容与分工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设计实现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根据研发计划，合作双方分工完成产品的设计、原型制作、测试等工作。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合作双方共同进行市场需求分析，确定产品功能、性能、外观等要求。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研发计划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制定详细的产品研发计划，包括设计、测试、验证等阶段的时间安排和任务分配。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产品研发与设计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生产准备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确定生产所需的原材料、设备、工艺等，制定生产计划和预算。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生产制造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按照生产计划和要求进行生产制造，确保产品质量和生产效率。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品质控制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建立严格的品质控制体系，进行产品检验、测试、评估等工作，确保产品符合相关标准和客户要求。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生产制造与品质控制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https://d.book118.com/335024111301011101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2024-09-10T09:14:49.751</cp:lastPrinted>
  <dcterms:created xsi:type="dcterms:W3CDTF">2024-09-10T01:14:49Z</dcterms:created>
  <dcterms:modified xsi:type="dcterms:W3CDTF">2024-09-10T01:14:51Z</dcterms:modified>
</cp:coreProperties>
</file>