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DA7316-EEC5-4C2B-B4AF-5E876E6A39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D38BFB-3740-4A57-B104-F8FA1509A8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5350DF-3529-42D1-AF73-3533478E69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FF6985-ECFF-4FD9-9839-784CC9254E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7AB52C-C6EB-43A5-9636-5A79A78842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D6808E-73FD-41D0-ACB3-FEFC14C271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2E050F-D7F6-46E9-B5A4-51892E4FB0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15FC94-EC51-4DDE-89C9-F94F68B8CE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B60CF4-61C4-42FD-BDFE-E58386EEBC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CA3E63-7201-4005-8378-FBA02E9B30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DBDA61-429B-468B-A089-42AECECB46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03022403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药品安全风险管理培训课件</a:t>
            </a:r>
          </a:p>
        </p:txBody>
      </p:sp>
      <p:sp>
        <p:nvSpPr>
          <p:cNvPr id="3" name="TextBox 3"/>
          <p:cNvSpPr txBox="1"/>
          <p:nvPr/>
        </p:nvSpPr>
        <p:spPr>
          <a:xfrm>
            <a:off x="865930" y="4977559"/>
            <a:ext cx="2343150" cy="3905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solidFill>
                <a:latin typeface="Microsoft Yahei"/>
                <a:ea typeface="Microsoft Yahei"/>
                <a:cs typeface="Microsoft Yahei"/>
              </a:rPr>
              <a:t>2023-12-17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药品安全风险管理概述</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药品生产环节风险管理</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药品流通环节风险管理</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医疗机构用药风险管理</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患者用药风险管理</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政策法规与行业标准解读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药品安全风险管理概述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2">
            <a:alphaModFix/>
          </a:blip>
          <a:srcRect l="20563" r="20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药品安全风险定义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指药品在研发、生产、流通、使用等环节中可能对人体健康或生命安全造成危害的风险。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药品安全风险分类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风险来源和性质，药品安全风险可分为自然风险和人为风险两大类。其中，自然风险包括药品本身属性带来的风险和药品研发过程中未知的科学风险；人为风险则涉及药品生产、流通、使用等环节中的人为因素导致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药品安全风险定义与分类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保障公众用药安全</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通过有效的风险管理，可以及时发现和控制药品安全风险，保障公众用药安全。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促进医药产业健康发展</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风险管理是企业持续发展的重要保障，对于医药产业而言，更是如此。有效的风险管理可以提升企业形象和信誉，增强消费者信心，进而促进医药产业健康发展。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履行社会责任</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药品生产企业和相关监管部门作为社会的一份子，有责任和义务确保药品安全，保护公众健康。通过加强风险管理，可以更好地履行这一社会责任。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药品安全风险管理重要性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发达国家在药品安全风险管理方面起步较早，已经形成了较为完善的法律法规体系、技术支撑体系和监管体系。例如，美国FDA和欧洲EMA等机构在药品审评审批、上市后监管等方面积累了丰富的经验和技术手段。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国外药品安全风险管理现状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近年来，我国在药品安全风险管理方面取得了显著进展，逐步建立了覆盖全过程的监管体系。然而，与发达国家相比，我国在风险管理理念、技术手段、人才队伍等方面仍存在一定差距。未来，需要进一步加强国际合作与交流，不断提升我国药品安全风险管理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国内药品安全风险管理现状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国内外药品安全风险管理现状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药品生产环节风险管理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建立严格的供应商审计制度，确保供应商符合相关法规要求，具备稳定的生产和质量保证能力。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供应商审计与选择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原料质量标准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原料检验与放行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0" name="Picture 20"/>
          <p:cNvPicPr>
            <a:picLocks noChangeAspect="1"/>
          </p:cNvPicPr>
          <p:nvPr/>
        </p:nvPicPr>
        <p:blipFill>
          <a:blip r:embed="rId4"/>
          <a:srcRect l="14958" r="14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制定明确的原料质量标准，包括物理性状、化学性质、微生物限度等指标，确保原料质量可控。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建立原料检验制度，对每批原料进行全项检验，确保符合质量标准后方可放行使用。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原料采购与质量控制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生产工艺与操作规程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生产工艺验证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对生产工艺进行验证，确保工艺的稳定性和可行性，减少生产过程中的风险。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操作规程制定与执行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制定详细的操作规程，明确各岗位的职责和操作要求，确保员工严格按照规程进行操作。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生产记录与追溯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建立完善的生产记录制度，确保生产过程的可追溯性，为质量问题的调查和处理提供依据。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设备验证与校准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对关键生产设备进行验证和校准，确保设备的准确性和稳定性，减少因设备问题导致的生产风险。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设备故障处理与预防</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建立设备故障处理机制，及时响应和处理设备故障，同时分析故障原因，采取预防措施避免类似故障的再次发生。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设备维护与保养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建立设备维护和保养制度，定期对生产设备进行维护和保养，确保设备的正常运行和延长使用寿命。</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设备维护与验证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药品流通环节风险管理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储存与运输设备管理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定期对储存和运输设备进行检查、维护和更新，确保其符合药品储存和运输的要求。</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储存条件控制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药品储存需遵循规定的温度、湿度和光照等条件，确保药品质量和有效性。</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运输条件控制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药品运输过程中应严格控制温度、湿度和震动等因素，防止药品损坏或变质。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储存与运输条件控制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加强对药品批发企业的监管，确保其具备合法的经营资质和规范的药品储存、运输条件。</a:t>
            </a:r>
          </a:p>
        </p:txBody>
      </p:sp>
      <p:pic>
        <p:nvPicPr>
          <p:cNvPr id="5" name="Picture 5"/>
          <p:cNvPicPr>
            <a:picLocks noChangeAspect="1"/>
          </p:cNvPicPr>
          <p:nvPr/>
        </p:nvPicPr>
        <p:blipFill>
          <a:blip r:embed="rId2"/>
          <a:srcRect t="5333" b="533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4"/>
          <a:srcRect l="14667" r="14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批发环节监管</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对零售药店进行定期检查和评估，确保其遵守药品销售规定，保障消费者用药安全。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零售环节监管</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建立完善的药品追溯体系，实现药品从生产到流通的全程可追溯，便于问题药品的及时召回和处理。</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药品追溯体系建设</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批发零售环节监管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https://d.book118.com/335030224032011040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2024-08-31T01:22:18.052</cp:lastPrinted>
  <dcterms:created xsi:type="dcterms:W3CDTF">2024-08-30T17:22:18Z</dcterms:created>
  <dcterms:modified xsi:type="dcterms:W3CDTF">2024-08-30T17:22:20Z</dcterms:modified>
</cp:coreProperties>
</file>