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CBC554-556B-4E20-870F-D4BA69CCD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6DCE6C-F090-4C9B-8806-EB23E56C1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465E75-28B9-4276-A0ED-9CC1BAD07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880FD6-87E4-4CA0-9E07-635868298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F3C6F5-D869-4D2B-830E-ED8EE18DB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DA9227-7A76-4A26-A409-FFB779CAE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DB36CA-52E7-4694-8C5C-6218F3AD3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8B3194-A728-4E0E-B645-5C3558BD1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B64787-BBC1-4EB4-BC2F-516547A21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B6E792-86CC-4169-8022-BD917F365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EBBFA5-171A-4796-ABDD-374BE6CC4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031023121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国家职业技能鉴定评员培训讲义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职业技能鉴定政策及法规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鉴定程序与操作规范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评价方法及标准解读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考场管理与纪律要求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评员素质提升与职业道德建设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职业技能鉴定制度的基本原则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介绍职业技能鉴定制度遵循的公正、公平、公开、科学、规范等基本原则。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职业技能鉴定制度的起源与发展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简要介绍职业技能鉴定制度的产生背景、发展历程及现状。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职业技能鉴定制度的意义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阐述职业技能鉴定制度在促进就业、提高劳动者素质、推动经济发展等方面的重要作用。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职业技能鉴定制度概述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解释评员在职业技能鉴定中的定义和角色，包括评员与考评员、督导员等角色的区别与联系。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评员的定义与角色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详细阐述评员在职业技能鉴定中的职责和任务，如制定鉴定方案、组织实施鉴定、评定成绩等。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评员的职责与任务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介绍评员应具备的职业道德、专业知识、技能水平、组织协调能力等方面的素质和能力要求。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评员的素质与能力要求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评员角色与职责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250" r="152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明确本次培训的目标，即培养具备职业技能鉴定评员基本素质和能力的合格评员。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培训内容与要求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介绍本次培训的主要内容和要求，包括职业技能鉴定的政策法规、鉴定程序、技术标准、考评技术与方法等。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培训方式与时间安排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说明本次培训采用的方式（如集中授课、案例分析、模拟演练等）和时间安排（如培训时长、考核时间等）。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职业技能鉴定政策及法规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职业技能标准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国家制定职业技能标准，明确各职业（工种）的技能要求和评价依据。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职业技能鉴定机构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国家设立职业技能鉴定机构，负责组织实施职业技能鉴定工作。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职业技能鉴定制度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国家推行职业技能鉴定制度，通过科学、客观、公正的评价方式，对劳动者的职业技能水平进行认定。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国家相关政策解读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评员资格要求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评员需具备相应的专业知识、技能和经验，经过培训并考核合格后方可从事职业技能鉴定工作。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评员工作职责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评员应严格遵守职业技能鉴定规定，按照标准进行评价，确保鉴定结果的公正性和准确性。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评员工作纪律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评员在工作中应遵守职业道德和保密原则，不得泄露鉴定信息和结果，不得接受任何形式的贿赂和利益输送。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法规对评员工作的指导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某评员在职业技能鉴定过程中，发现考生存在作弊行为。根据法规要求，评员应立即停止该考生的考试，并向相关部门报告处理。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某评员在评审过程中，发现某机构提供的培训内容与职业技能标准不符。评员应及时向相关部门反馈，确保培训内容的合规性和有效性。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某评员在评审过程中，因个人原因未能按时完成评审任务。根据法规要求，评员应承担相应责任，并接受相应处理。同时，评员应合理安排时间，确保按时完成评审任务。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案例分析：合规性评审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鉴定程序与操作规范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资格审查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对报名者提交的材料进行审核，包括身份证明、学历证明、工作经历等，确保报名者符合参加鉴定的资格要求。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缴费确认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报名者需在规定时间内完成缴费，确认参加鉴定。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报名方式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通过官方网站或指定报名点进行报名，填写相关信息并提交所需材料。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报名及资格审查流程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考试通知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发布考试通知，明确考试时间、地点、考试科目及注意事项等。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考试组织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设立考试委员会，负责考试的组织、监督和管理工作，确保考试公正、公平、顺利进行。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考试实施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按照考试科目和考试要求，组织考生进行理论考试或实际操作考试，确保考试过程规范、严谨。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考试组织与实施细则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根据考试成绩评定标准，对考生的考试成绩进行评定，确定合格分数线及以上考生的成绩等级。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成绩评定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对成绩合格的考生，颁发国家职业技能鉴定证书，并在官方网站上进行公示。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证书发放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建立证书管理制度，对证书进行登记、保管和发放，确保证书的真实性和有效性。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证书管理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292" r="1629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成绩评定与证书发放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评价方法及标准解读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https://d.book118.com/335031023121011103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2024-09-12T16:08:36.230</cp:lastPrinted>
  <dcterms:created xsi:type="dcterms:W3CDTF">2024-09-12T08:08:36Z</dcterms:created>
  <dcterms:modified xsi:type="dcterms:W3CDTF">2024-09-12T08:08:38Z</dcterms:modified>
</cp:coreProperties>
</file>