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B062D9-DF7C-47BE-9242-736BD8483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EAA0A3-070A-4FC9-B845-4A51A3C89C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CE5838-8770-450E-B67B-F219C3BC2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1CE99C-0BAF-46A9-8799-DC7CD0C149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6346D3-B621-4529-99A6-DF8786C149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DE130A-D1DA-4C7A-9840-CE562586F6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69903C-8358-4AD0-B5DF-FA79239500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9BFBFD-D6A4-4AC8-A5E3-995CDA98D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702A8D-525A-4758-8113-4485E2639B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2BBC2C-A546-4CE4-9088-809E80EFB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3A2A8-8BEE-4D69-85F6-9A013B30D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0312322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哮喘的护理课件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哮喘的基本知识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哮喘的日常护理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哮喘的药物治疗与使用方法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哮喘的病情监测与评估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哮喘的预防与控制</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哮喘的基本知识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了解哮喘的定义和症状是判断哮喘发作和进行初步处理的基础。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哮喘是一种慢性呼吸道炎症性疾病，由多种细胞和细胞组分参与，通常表现为气道高反应性和气流受限。典型的症状包括反复发作的喘息、胸闷或咳嗽，常在夜间和清晨发作或加重。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哮喘的定义与症状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了解哮喘的病因和病理生理有助于理解疾病的发展过程和制定合适的治疗方案。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哮喘的病因复杂，包括遗传因素、环境因素、免疫因素等。其病理生理机制涉及气道炎症、气道平滑肌痉挛、气道粘膜水肿等，导致气道狭窄、气流受限。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8" r="2509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哮喘的病因与病理生理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了解哮喘的分类和分级有助于评估疾病的严重程度和制定合适的治疗计划。</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哮喘可分为内源性哮喘和外源性哮喘两类。根据临床表现和病情严重程度，哮喘可分为轻度、中度、重度及危重度四个等级，不同等级的治疗和管理策略有所不同。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哮喘的分类与分级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哮喘的日常护理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避免诱发因素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避免接触过敏原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如烟雾、花粉、宠物毛发等，减少室内尘螨滋生，保持室内清洁。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避免冷空气刺激</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注意保暖，避免吸入冷空气，特别是在冬季和早晨出门时。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避免剧烈运动和情绪激动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合理安排运动，避免剧烈运动和情绪激动，以免引起哮喘发作。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保持室内空气流通，每天至少开窗通风2-3次，每次15-30分钟。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定期开窗通风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使用空气净化器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125" r="14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减少室内吸烟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167" r="16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在室内使用空气净化器，可以有效去除空气中的过敏原和污染物。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吸烟是哮喘的诱发因素之一，应尽量避免在室内吸烟。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保持室内空气清新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177" b="1417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避免食用可能诱发哮喘的食物，如鱼、虾、蟹等海鲜，以及辛辣、油腻等刺激性食物。建议多食用蔬菜水果、富含蛋白质的食物。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适当的运动可以提高身体素质，增强免疫力，减少哮喘发作。建议选择低至中等强度的有氧运动，如散步、慢跑、游泳等。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饮食与运动指导</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适量运动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合理饮食</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避免情绪波动，保持心情愉悦，增强自我调节能力。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保持良好心态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了解哮喘的发病机制、治疗方法和日常护理措施，提高自我管理能力。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学习哮喘知识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在哮喘发作或病情加重时，及时就医并寻求专业帮助。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寻求专业帮助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哮喘的药物治疗与使用方法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https://d.book118.com/335031232220011042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2024-09-03T22:10:51.742</cp:lastPrinted>
  <dcterms:created xsi:type="dcterms:W3CDTF">2024-09-03T14:10:51Z</dcterms:created>
  <dcterms:modified xsi:type="dcterms:W3CDTF">2024-09-03T14:10:53Z</dcterms:modified>
</cp:coreProperties>
</file>