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327CA-F0C9-4BF3-B1E5-E16CF0461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8A73A-78FD-4D8B-9B63-97137A512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C3EF3-12CA-4DCD-B1A6-8C223B2F7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806484-BAF4-4582-AA59-98F5B4011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07FCD8-3BD0-4F29-A21B-D690AB09D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DC95B5-550F-475A-9974-7E5846372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65B53C-0620-4ED1-BA48-87671D5CF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278C0-8B38-466B-9D8E-B6E3C7CE8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02832-BDE9-48C3-9C7D-BA76F07CD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7FAD4-A3E0-4A32-858C-88AB4EEFE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11F0C-9E1A-4AD1-8365-0679B2755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031301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加强社交场所的传染病防控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社交场所传染病防控现状与挑战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社交场所类型及其特点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传染病在社交场所传播途径与风险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加强社交场所传染病防控策略与措施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社交场所传染病防控技术应用与实践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合作与协同推进社交场所传染病防控工作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社交场所传染病防控现状与挑战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0" r="158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社交场所类型多样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公众意识薄弱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社交场所包括酒吧、夜店、餐厅、健身房等，类型多样，人流密集，为传染病传播提供了条件。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部分社交场所缺乏有效的传染病防控措施，如通风不良、消毒不彻底、人员拥挤等，增加了疾病传播的风险。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部分公众对社交场所的传染病风险认识不足，缺乏个人防护意识，容易成为传染病的受害者。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208" r="6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经济利益与防控措施的平衡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部分社交场所为了追求经济利益，可能忽视防控措施的重要性，导致疫情传播风险增加。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人员流动性大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社交场所人员流动性大，难以追踪和管理潜在感染者，增加了防控难度。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社交场所与卫生部门之间信息沟通不畅，难以及时获取疫情信息和防控指导。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防控意义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加强社交场所的传染病防控，可以有效减少疾病传播，保护公众健康。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传染病疫情可能引发社会恐慌和不稳定因素，加强防控有助于维护社会稳定。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疫情对社交场所等服务业造成了严重冲击，加强防控有助于恢复消费者信心，促进经济发展。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保护公众健康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社交场所类型及其特点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人群聚集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环境封闭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接触频繁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部分公共场所如电影院、图书馆等环境相对封闭，空气流通不畅，增加病毒传播风险。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公共设施如门把手、电梯按钮等接触频繁，容易成为病毒传播的媒介。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公共场所如商场、超市、餐厅等，人流量大，人群聚集度高，容易造成病毒传播。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娱乐场所如酒吧、KTV等，人员来源复杂，流动性大，难以追踪和管理。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人员复杂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密闭空间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458" b="14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活动多样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娱乐场所往往环境密闭，音响震耳欲聋，人们在此类环境中更容易通过飞沫传播病毒。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娱乐活动如唱歌、跳舞等，涉及大量身体接触和飞沫传播，增加感染风险。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娱乐场所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公共交通工具如公交、地铁等空间密闭，人员拥挤，空气流通不畅。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833" r="883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空间密闭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乘客在交通工具上需要频繁接触扶手、座椅等公共设施，增加感染风险。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接触频繁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交通工具能够快速将人们从一个地区运送到另一个地区，容易造成病毒的跨地区传播。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跨地区传播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交通工具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171" b="91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其他类型场所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学生聚集，教室环境相对封闭，且学生之间互动频繁，容易造成病毒在学生间的传播。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办公场所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员工聚集，办公环境相对封闭，且员工之间需要频繁交流和接触，增加感染风险。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体育场馆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人员聚集度高，观众和运动员之间互动频繁，且体育场馆往往环境密闭，容易造成病毒传播。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传染病在社交场所传播途径与风险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64" r="1816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空气中的病毒或细菌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某些病毒或细菌可以在空气中长时间悬浮，人们通过呼吸吸入后可能导致感染。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空气流通性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社交场所如室内密闭空间，空气流通性差，病毒或细菌更容易在空气中积聚，增加传播风险。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人员密度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人员密集的场所，空气中病毒或细菌的含量可能更高，传播风险也随之增加。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空气传播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人们通过握手、拥抱等身体接触行为，可能直接接触到病毒或细菌。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直接接触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71" r="1577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接触到被病毒或细菌污染的物体或表面，如门把手、桌面等，再触摸口、鼻、眼等部位而感染。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间接接触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保持手部清洁是预防接触传播的关键措施之一。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接触传播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感染者通过咳嗽、打喷嚏或说话时产生的飞沫，可能携带病毒或细菌。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呼吸道飞沫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飞沫传播通常在近距离范围内发生，如面对面交谈时。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近距离传播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佩戴口罩、保持社交距离等是减少飞沫传播风险的有效措施。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飞沫传播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https://d.book118.com/335031301240011110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2024-09-16T02:23:24.900</cp:lastPrinted>
  <dcterms:created xsi:type="dcterms:W3CDTF">2024-09-15T18:23:24Z</dcterms:created>
  <dcterms:modified xsi:type="dcterms:W3CDTF">2024-09-15T18:23:27Z</dcterms:modified>
</cp:coreProperties>
</file>