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1A170-47AE-4DE3-BA13-582482C30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C9142-823C-4C7F-9501-3C8797608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6A1DE-10FF-4882-9D60-94ACD7722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51646-D1EE-40B5-97AE-F37E2194F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216181-A428-4FB0-967D-BBD963AEC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C5222E-3715-4C72-9B3A-E4844CBA0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FA4CB1-98B1-4A69-9264-310C8004C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F9A802-6662-4889-A1D5-84D11546F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440C8-5FE1-4535-AF6D-4A9C8860F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C958A-0547-4915-B845-CA82B7BF0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5C5EA-537C-4D1C-B20E-A789BB427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0322103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870591" y="1606865"/>
            <a:ext cx="8489914" cy="22203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试验测量不确定度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试验测量设备与校准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试验过程控制与数据采集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不确定度评定实例分析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不确定度降低策略与改进建议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451" r="134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426" r="134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明确试验测量不确定度的评估方法和步骤，提高测量结果的准确性和可靠性。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在试验测量中，由于各种因素的影响，测量结果往往存在一定的不确定度，需要进行科学评估和处理。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不确定度概念及重要性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不确定度概念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不确定度是指对测量结果不能肯定的程度，是表征测量结果分散性的一个参数。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不确定度是评估测量结果准确性和可靠性的重要指标，对于科学研究和工程实践具有重要意义。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测量方法的选择、数据处理方式等因素对测量结果的影响。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被测对象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被测对象本身的特性、状态等因素对测量结果的影响。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人员操作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测量人员的操作熟练度、读数误差等因素对测量结果的影响。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仪器误差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由于测量仪器的精度、稳定性等因素引起的误差。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环境条件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温度、湿度、气压等环境条件的变化对测量结果产生的影响。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试验测量中不确定度来源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基本概念与原理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不确定度定义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不确定度是表征合理地赋予被测量之值的分散性，与测量结果相联系的参数。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不确定度分类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根据不确定度的来源和性质，可分为A类不确定度和B类不确定度。A类不确定度是通过统计分析方法评定的不确定度，B类不确定度则是通过非统计分析方法评定的不确定度。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6563" r="26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不确定度定义及分类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GUM法（Guide to the Expressio…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遵循国际计量局发布的测量不确定度表示指南，通过建立数学模型、分析不确定度来源、量化不确定度分量等步骤来评定测量不确定度。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简化评定方法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在实际应用中，可根据具体情况采用简化的评定方法，如忽略某些小的不确定度分量、采用经验公式等。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评定方法与步骤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3" b="45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根据测量原理和方法，建立被测量与输入量之间的数学关系式，即测量模型。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在满足测量精度的前提下，可对复杂的数学模型进行简化处理，如忽略高阶项、合并同类项等。简化后的数学模型应便于不确定度的评定和计算。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数学模型建立与简化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数学模型简化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数学模型建立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试验测量设备与校准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包括测量仪表、传感器、数据采集系统等，用于获取试验过程中的各种物理量。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选型依据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设备的选型需根据测量需求、测量精度、测量范围、使用环境等因素进行综合考虑，确保设备性能满足试验要求。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关键设备介绍及选型依据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校准方法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设备校准可采用比较法、替代法、直接测量法等，具体方法应根据设备类型和校准需求进行选择。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周期安排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设备校准周期应根据设备稳定性、使用频率、重要程度等因素进行制定，确保设备在有效期内保持良好状态。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设备校准方法与周期安排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不确定度来源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设备校准结果的不确定度可能来源于测量原理、设备性能、环境条件、人为因素等多个方面。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校准结果评价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通过对校准数据的分析，可以评价设备的准确性、稳定性和可靠性，为后续试验提供可靠保障。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针对不同来源的不确定度，可以采用相应的分析方法进行量化评估，如A类评定、B类评定等，以确定不确定度对试验结果的影响程度。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625" r="10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校准结果对不确定度影响分析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试验过程控制与数据采集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标准化操作流程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制定详细的试验操作流程，确保试验人员能够按照统一的标准进行操作，减少人为误差。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试验环境控制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确保试验环境符合标准要求，如温度、湿度、气压等环境参数的稳定。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设备校准与检验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对试验设备进行定期校准和检验，确保设备性能稳定、准确。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试验条件设置与标准化操作流程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https://d.book118.com/335032210341011104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2024-09-14T22:45:41.693</cp:lastPrinted>
  <dcterms:created xsi:type="dcterms:W3CDTF">2024-09-14T14:45:41Z</dcterms:created>
  <dcterms:modified xsi:type="dcterms:W3CDTF">2024-09-14T14:45:43Z</dcterms:modified>
</cp:coreProperties>
</file>