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16683-58AC-4518-8A36-22A675C1E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92C4C-D9B4-4457-99D0-E0DEC157F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638BB-CF19-4DDD-9939-508E9740B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1E41F-D091-4813-9431-9A00B645D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8FDAF-F209-4B75-ADE7-98A70FD26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1C6617-B51B-4A3E-B681-F124D6FF7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1EFCE-A5AD-4B34-A404-2BFD710B5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F6D62-D6AA-44DF-80A7-DA093083C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CF449-0B5B-4B35-9228-1E37906C3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3420A-C375-4D4F-AFE7-25D036E15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ED861-E9A9-495B-A0C6-45737EDC8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3313124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2023年公务员思想政治方面总结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公务员思想政治方面现状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思想政治方面存在的问题及原因分析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随着社会经济的快速发展，公务员面临着更加复杂多变的工作环境和任务。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公务员思想政治建设的重要性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公务员作为国家机关工作人员，其思想政治素质直接关系到国家治理体系和治理能力现代化。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提高公务员思想政治素质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通过总结和分析，帮助公务员深入理解思想政治方面的要求，提高自身素质。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促进国家治理体系和治理能力现代化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加强公务员思想政治建设，有助于推动国家治理体系和治理能力现代化，更好地服务人民群众。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公务员思想政治方面现状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政治理论学习的重要性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政治理论学习是公务员必须具备的基本素质，有助于提高政治觉悟和思想认识，更好地履行职责。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学习内容与形式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包括马克思主义、毛泽东思想、邓小平理论、三个代表重要思想、科学发展观等政治理论，通过集中学习、个人自学、专题研讨等形式进行。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学习效果评估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通过考试、考核、民主评议等方式对公务员政治理论学习情况进行评估，确保学习效果。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政治理论学习情况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公务员应遵循的职业道德规范包括忠诚、公正、廉洁、勤奋等方面，树立良好的职业道德形象。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通过开展职业道德教育活动，提高公务员职业道德意识，引导公务员自觉遵守职业道德规范。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公务员在工作中应践行职业道德规范，做到言行一致，树立良好的职业道德风尚。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职业道德建设情况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公务员应遵守国家法律法规体系，包括宪法、刑法、行政法等，严格依法行政。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" r="1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公务员应树立依法行政意识，遵循法律程序和规定，确保行政行为的合法性和公正性。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依法行政意识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通过建立健全监督机制，对公务员违法违规行为进行监督和惩处，维护法律法规的严肃性和权威性。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监督与惩处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法律法规遵守情况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加强思想政治建设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工作目标完成情况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推进党风廉政建设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工作目标二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提高公务员素质和能力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0" name="TextBox 50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服务群众，促进社会和谐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加强组织协调，推动工作落实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工作目标五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所有工作目标均已完成，取得显著成效。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注重思想政治建设与实际工作相结合，创新工作方式方法，加强组织协调，形成工作合力。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公务员素质和能力得到明显提升，服务群众工作得到广泛认可，组织协调能力得到加强，各项工作取得显著成效。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工作亮点和成果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https://d.book118.com/335033131242011124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2024-09-29T00:41:23.465</cp:lastPrinted>
  <dcterms:created xsi:type="dcterms:W3CDTF">2024-09-28T16:41:23Z</dcterms:created>
  <dcterms:modified xsi:type="dcterms:W3CDTF">2024-09-28T16:41:25Z</dcterms:modified>
</cp:coreProperties>
</file>