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FE7B0-5644-4433-ADBE-5CF2029DE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A8FE1-5FE5-4953-9314-5B76B064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A372F-E8F0-47BE-9567-A9465C65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60065-D661-4911-BC3D-BDCE5F79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1232C-78B3-4984-8D92-2FC36F6A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ADE5D-21F8-4EBC-ABE9-09106F215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44497-7FBA-4419-ABCD-A1A60252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13D2E-BDE0-49D1-96AA-853122DA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BC696-5DD3-43F6-A641-A22D44A9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5A771-2788-4342-A774-337F6F85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DF394-6532-46FA-BFEC-15EE9971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3200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怎么写个人年终总结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88" b="26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回顾过去一年的工作和学习，明确自己的成绩和不足。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展望未来，为新的一年制定合理的发展规划和目标。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通过对过去一年的反思，提高自己的工作和学习效率，实现个人价值的提升。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包括岗位职责、工作成果、团队协作、沟通能力等方面的总结。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个人成长方面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包括学习态度、学习方法、学习成绩等方面的总结。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包括心理素质、人际交往、时间管理等方面的总结。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通过制定销售策略和扩大市场渠道，实现销售额的稳步增长。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优化客户服务流程，提高客户满意度和忠诚度。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建立高效的团队协作机制，提高团队整体绩效。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经过一年的努力，实现了销售额的20%增长，超过了公司预期目标。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通过改进客户服务流程，客户满意度提高了10%。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成功建立了高效的团队协作机制，提高了团队整体绩效和工作效率。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完成情况与业绩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优化客户服务流程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针对客户需求和反馈，对客户服务流程进行了全面优化和改进，提高了客户满意度和忠诚度。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推动团队创新和发展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积极鼓励团队成员提出创新意见和建议，推动团队不断发展和进步，为公司注入了新的活力和动力。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成功签约重要客户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凭借出色的销售技巧和专业知识，成功签约了多个重要客户，为公司带来了可观的业绩增长。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突出成果和贡献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通过参与多个项目和任务，我将所学到的知识运用到实际工作中，积累了丰富的实践经验。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在过去的一年里，我积极学习行业内的最新知识和技术，不断提高自己的专业素养。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为了保持竞争力，我计划在接下来的一年里继续深入学习，并参加相关的培训课程和研讨会。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50" r="2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我始终积极参与团队的讨论和决策，与同事保持良好的沟通和协作。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积极参与团队讨论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我乐于与团队成员分享自己的知识和经验，促进团队整体水平的提升。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分享知识和经验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我注重倾听他人的意见和建议，努力理解他人的需求和想法，以达成共识和协作。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在面对问题和挑战时，我能够冷静分析问题的本质和根源，提出针对性的解决方案。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我善于运用创新思维和方法，寻找新的解决方案和突破口。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通过不断的实践和尝试，我积累了丰富的解决问题的经验和方法，能够快速应对各种复杂情况。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https://d.book118.com/335033200123011043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2024-09-05T04:12:34.397</cp:lastPrinted>
  <dcterms:created xsi:type="dcterms:W3CDTF">2024-09-04T20:12:34Z</dcterms:created>
  <dcterms:modified xsi:type="dcterms:W3CDTF">2024-09-04T20:12:36Z</dcterms:modified>
</cp:coreProperties>
</file>