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36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0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43E90-6CB5-4306-AAD9-A22571BE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CAC45-974C-40BF-A277-52ED2AB5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215E4-3BCC-4850-A4D1-5F10792C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CDC28-18EF-4FE0-A874-0837797B7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1C5E3-4A08-4BC6-AB3E-0E6AEC49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27CDA-3706-45AE-BC86-653852B1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F5452C-D4FE-42CA-BCF4-B1800AFB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C6396-FFEE-4092-8265-44B0F171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9C009-E995-424F-AC38-0E508C8B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5A480-4AEB-4CB1-AAD5-47432C4F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E7A59-B48E-4955-B88A-494F7A94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26" r:id="rId2"/>
    <p:sldLayoutId id="2147491427" r:id="rId3"/>
    <p:sldLayoutId id="2147491428" r:id="rId4"/>
    <p:sldLayoutId id="2147491429" r:id="rId5"/>
    <p:sldLayoutId id="2147491430" r:id="rId6"/>
    <p:sldLayoutId id="2147491431" r:id="rId7"/>
    <p:sldLayoutId id="2147491432" r:id="rId8"/>
    <p:sldLayoutId id="2147491433" r:id="rId9"/>
    <p:sldLayoutId id="2147491434" r:id="rId10"/>
    <p:sldLayoutId id="214749143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4104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朗读阅读教学设计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朗读阅读的教学目标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朗读阅读的教学内容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朗读阅读教学的方法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朗读阅读的教学过程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朗读阅读的教学评价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朗读阅读的教学目标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https://d.book118.com/335034104143011040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朗读阅读教学设计</vt:lpstr>
      <vt:lpstr>目录</vt:lpstr>
      <vt:lpstr>朗读阅读的教学目标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2024-08-31T14:09:04.524</cp:lastPrinted>
  <dcterms:created xsi:type="dcterms:W3CDTF">2024-08-31T06:09:04Z</dcterms:created>
  <dcterms:modified xsi:type="dcterms:W3CDTF">2024-08-31T06:09:06Z</dcterms:modified>
</cp:coreProperties>
</file>