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626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35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15.xml" /><Relationship Id="rId11" Type="http://schemas.openxmlformats.org/officeDocument/2006/relationships/tags" Target="../tags/tag16.xml" /><Relationship Id="rId12" Type="http://schemas.openxmlformats.org/officeDocument/2006/relationships/tags" Target="../tags/tag1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9.xml" /><Relationship Id="rId3" Type="http://schemas.openxmlformats.org/officeDocument/2006/relationships/image" Target="../media/image4.png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image" Target="../media/image2.png" /><Relationship Id="rId7" Type="http://schemas.openxmlformats.org/officeDocument/2006/relationships/tags" Target="../tags/tag12.xml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image" Target="../media/image2.png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tags" Target="../tags/tag39.xml" /><Relationship Id="rId13" Type="http://schemas.openxmlformats.org/officeDocument/2006/relationships/tags" Target="../tags/tag40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4.png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image" Target="../media/image2.png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8.xml" /><Relationship Id="rId11" Type="http://schemas.openxmlformats.org/officeDocument/2006/relationships/image" Target="../media/image2.png" /><Relationship Id="rId12" Type="http://schemas.openxmlformats.org/officeDocument/2006/relationships/tags" Target="../tags/tag49.xml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image" Target="../media/image4.png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image" Target="../media/image4.png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image" Target="../media/image2.png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1.xml" /><Relationship Id="rId3" Type="http://schemas.openxmlformats.org/officeDocument/2006/relationships/image" Target="../media/image4.png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4.png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image" Target="../media/image2.png" /><Relationship Id="rId9" Type="http://schemas.openxmlformats.org/officeDocument/2006/relationships/tags" Target="../tags/tag7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image" Target="../media/image2.png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29845-D29C-4A43-87AF-FE09F5DC9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A859E-C1A3-48F4-88F7-E080A7581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5C529-3523-4528-B905-6DBD4F60D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01B98-C917-4760-B3CE-B71EA37FB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827E70-762D-430C-9ED0-04CC3FFF4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FA76EA-8862-4AC3-B4AD-FCBF2730D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3C783A-1FF9-4566-93C4-A44A230AA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DE6CC-6C8F-451B-BA43-8CF02D3A7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A8D51-FEAF-4254-91C5-AE092CC4C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43BC1-114C-49B4-B449-5732CFEC4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3D4B5-BE0D-43F7-9F71-C90DA36F0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pic>
        <p:nvPicPr>
          <p:cNvPr id="2097161" name="图片 9" descr="图片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666" name="副标题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8634730" y="971550"/>
            <a:ext cx="363855" cy="4846955"/>
          </a:xfrm>
          <a:prstGeom prst="rect">
            <a:avLst/>
          </a:prstGeom>
          <a:noFill/>
        </p:spPr>
        <p:txBody>
          <a:bodyPr vert="eaVert" wrap="square" lIns="0" tIns="10795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400" b="0" i="0" u="none" strike="noStrike" kern="1200" cap="none" spc="800" normalizeH="0" baseline="0" noProof="1">
                <a:solidFill>
                  <a:schemeClr val="bg1">
                    <a:lumMod val="6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68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9058275" y="971550"/>
            <a:ext cx="1104656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5" name="图片 11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8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71525" y="482600"/>
            <a:ext cx="340360" cy="347345"/>
          </a:xfrm>
          <a:prstGeom prst="rect">
            <a:avLst/>
          </a:prstGeom>
        </p:spPr>
      </p:pic>
      <p:sp>
        <p:nvSpPr>
          <p:cNvPr id="1048678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正文"/>
          <p:cNvSpPr txBox="1"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 descr="ͼƬ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4632960" y="252730"/>
            <a:ext cx="2921000" cy="111633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96" name="节编号"/>
          <p:cNvSpPr txBox="1">
            <a:spLocks noGrp="1"/>
          </p:cNvSpPr>
          <p:nvPr>
            <p:ph type="body" idx="4" hasCustomPrompt="1"/>
            <p:custDataLst>
              <p:tags r:id="rId3"/>
            </p:custDataLst>
          </p:nvPr>
        </p:nvSpPr>
        <p:spPr>
          <a:xfrm>
            <a:off x="2718435" y="2567305"/>
            <a:ext cx="1952625" cy="143065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15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>
                        <a:alpha val="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610724" y="857250"/>
            <a:ext cx="1753961" cy="4400550"/>
          </a:xfrm>
          <a:prstGeom prst="rect">
            <a:avLst/>
          </a:prstGeom>
          <a:noFill/>
          <a:effectLst/>
        </p:spPr>
        <p:txBody>
          <a:bodyPr vert="eaVert" wrap="square" lIns="0" tIns="36195" rIns="36195" bIns="36195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汉仪书宋二简"/>
                <a:ea typeface="汉仪书宋二简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3" name="直接连接符 96"/>
          <p:cNvCxnSpPr/>
          <p:nvPr>
            <p:custDataLst>
              <p:tags r:id="rId5"/>
            </p:custDataLst>
          </p:nvPr>
        </p:nvCxnSpPr>
        <p:spPr>
          <a:xfrm flipH="1">
            <a:off x="9610828" y="857422"/>
            <a:ext cx="0" cy="43688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73" name="图片 6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16035" y="981710"/>
            <a:ext cx="342900" cy="349885"/>
          </a:xfrm>
          <a:prstGeom prst="rect">
            <a:avLst/>
          </a:pr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77" name="图片 14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5" name="直接连接符 8"/>
          <p:cNvCxnSpPr/>
          <p:nvPr>
            <p:custDataLst>
              <p:tags r:id="rId7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0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10" descr="图片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3" name="图片 18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7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6"/>
            <p:custDataLst>
              <p:tags r:id="rId6"/>
            </p:custDataLst>
          </p:nvPr>
        </p:nvSpPr>
        <p:spPr>
          <a:xfrm>
            <a:off x="6235065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5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8"/>
            </p:custDataLst>
          </p:nvPr>
        </p:nvSpPr>
        <p:spPr>
          <a:xfrm>
            <a:off x="608330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0"/>
          <p:cNvCxnSpPr/>
          <p:nvPr>
            <p:custDataLst>
              <p:tags r:id="rId9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5" name="图片 12" descr="图片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9" name="图片 10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1" name="图片 6" descr="图片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5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9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379730"/>
            <a:ext cx="10968990" cy="58769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203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4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6" name="副标题"/>
          <p:cNvSpPr txBox="1">
            <a:spLocks noGrp="1"/>
          </p:cNvSpPr>
          <p:nvPr>
            <p:ph type="body" idx="3" hasCustomPrompt="1"/>
            <p:custDataLst>
              <p:tags r:id="rId6"/>
            </p:custDataLst>
          </p:nvPr>
        </p:nvSpPr>
        <p:spPr>
          <a:xfrm>
            <a:off x="1120140" y="1015365"/>
            <a:ext cx="10457180" cy="4921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79705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205" name="图片 10" descr="图片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766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8572499" y="971550"/>
            <a:ext cx="1435101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68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pic>
        <p:nvPicPr>
          <p:cNvPr id="2097209" name="图片 6" descr="图片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88.xml" /><Relationship Id="rId14" Type="http://schemas.openxmlformats.org/officeDocument/2006/relationships/image" Target="../media/image4.png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image" Target="../media/image2.png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片 10" descr="ͼƬ3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29" name="直接连接符 7"/>
          <p:cNvCxnSpPr/>
          <p:nvPr>
            <p:custDataLst>
              <p:tags r:id="rId16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7" name="图片 11" descr="图片1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654" name="日期占位符 1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2"/>
          <p:cNvSpPr>
            <a:spLocks noGrp="1"/>
          </p:cNvSpPr>
          <p:nvPr>
            <p:ph type="title"/>
            <p:custDataLst>
              <p:tags r:id="rId22"/>
            </p:custDataLst>
          </p:nvPr>
        </p:nvSpPr>
        <p:spPr>
          <a:xfrm>
            <a:off x="1036614" y="365125"/>
            <a:ext cx="10317186" cy="589943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23"/>
            </p:custDataLst>
          </p:nvPr>
        </p:nvSpPr>
        <p:spPr>
          <a:xfrm>
            <a:off x="838200" y="1078258"/>
            <a:ext cx="10515600" cy="50987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616" r:id="rId2"/>
    <p:sldLayoutId id="2147501617" r:id="rId3"/>
    <p:sldLayoutId id="2147501618" r:id="rId4"/>
    <p:sldLayoutId id="2147501619" r:id="rId5"/>
    <p:sldLayoutId id="2147501620" r:id="rId6"/>
    <p:sldLayoutId id="2147501621" r:id="rId7"/>
    <p:sldLayoutId id="2147501622" r:id="rId8"/>
    <p:sldLayoutId id="2147501623" r:id="rId9"/>
    <p:sldLayoutId id="2147501624" r:id="rId10"/>
    <p:sldLayoutId id="214750162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0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29" Type="http://schemas.openxmlformats.org/officeDocument/2006/relationships/tags" Target="../tags/tag127.xml" /><Relationship Id="rId3" Type="http://schemas.openxmlformats.org/officeDocument/2006/relationships/tags" Target="../tags/tag102.xml" /><Relationship Id="rId30" Type="http://schemas.openxmlformats.org/officeDocument/2006/relationships/tags" Target="../tags/tag128.xml" /><Relationship Id="rId31" Type="http://schemas.openxmlformats.org/officeDocument/2006/relationships/tags" Target="../tags/tag129.xml" /><Relationship Id="rId32" Type="http://schemas.openxmlformats.org/officeDocument/2006/relationships/tags" Target="../tags/tag130.xml" /><Relationship Id="rId33" Type="http://schemas.openxmlformats.org/officeDocument/2006/relationships/tags" Target="../tags/tag131.xml" /><Relationship Id="rId4" Type="http://schemas.openxmlformats.org/officeDocument/2006/relationships/image" Target="../media/image6.png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40243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鲁迅呐喊专题阅读教学设计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15" name="图片 20" descr="0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60103" y="1974378"/>
            <a:ext cx="394519" cy="446078"/>
          </a:xfrm>
          <a:prstGeom prst="rect">
            <a:avLst/>
          </a:prstGeom>
        </p:spPr>
      </p:pic>
      <p:sp>
        <p:nvSpPr>
          <p:cNvPr id="1048790" name="标题"/>
          <p:cNvSpPr txBox="1"/>
          <p:nvPr>
            <p:custDataLst>
              <p:tags r:id="rId6"/>
            </p:custDataLst>
          </p:nvPr>
        </p:nvSpPr>
        <p:spPr>
          <a:xfrm>
            <a:off x="1178458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添加目录文本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56540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8"/>
            </p:custDataLst>
          </p:nvPr>
        </p:nvSpPr>
        <p:spPr>
          <a:xfrm>
            <a:off x="650240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8571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壹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7" name="图片 23" descr="0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272368" y="1974378"/>
            <a:ext cx="394519" cy="446078"/>
          </a:xfrm>
          <a:prstGeom prst="rect">
            <a:avLst/>
          </a:prstGeom>
        </p:spPr>
      </p:pic>
      <p:sp>
        <p:nvSpPr>
          <p:cNvPr id="1048794" name="标题"/>
          <p:cNvSpPr txBox="1"/>
          <p:nvPr>
            <p:custDataLst>
              <p:tags r:id="rId10"/>
            </p:custDataLst>
          </p:nvPr>
        </p:nvSpPr>
        <p:spPr>
          <a:xfrm>
            <a:off x="2790723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鲁迅作品背景与意义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5" name="直接连接符 26"/>
          <p:cNvCxnSpPr/>
          <p:nvPr>
            <p:custDataLst>
              <p:tags r:id="rId11"/>
            </p:custDataLst>
          </p:nvPr>
        </p:nvCxnSpPr>
        <p:spPr>
          <a:xfrm flipH="1">
            <a:off x="2768805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2262505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8571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贰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9" name="图片 3" descr="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884633" y="1974378"/>
            <a:ext cx="394519" cy="446078"/>
          </a:xfrm>
          <a:prstGeom prst="rect">
            <a:avLst/>
          </a:prstGeom>
        </p:spPr>
      </p:pic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4402988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教学目标与教学内容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7" name="直接连接符 9"/>
          <p:cNvCxnSpPr/>
          <p:nvPr>
            <p:custDataLst>
              <p:tags r:id="rId15"/>
            </p:custDataLst>
          </p:nvPr>
        </p:nvCxnSpPr>
        <p:spPr>
          <a:xfrm flipH="1">
            <a:off x="4381070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3874770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8571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叁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1" name="图片 13" descr="0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496898" y="1974378"/>
            <a:ext cx="394519" cy="446078"/>
          </a:xfrm>
          <a:prstGeom prst="rect">
            <a:avLst/>
          </a:prstGeom>
        </p:spPr>
      </p:pic>
      <p:sp>
        <p:nvSpPr>
          <p:cNvPr id="1048802" name="标题"/>
          <p:cNvSpPr txBox="1"/>
          <p:nvPr>
            <p:custDataLst>
              <p:tags r:id="rId18"/>
            </p:custDataLst>
          </p:nvPr>
        </p:nvSpPr>
        <p:spPr>
          <a:xfrm>
            <a:off x="6015253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教学方法与手段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9" name="直接连接符 16"/>
          <p:cNvCxnSpPr/>
          <p:nvPr>
            <p:custDataLst>
              <p:tags r:id="rId19"/>
            </p:custDataLst>
          </p:nvPr>
        </p:nvCxnSpPr>
        <p:spPr>
          <a:xfrm flipH="1">
            <a:off x="5993335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20"/>
            </p:custDataLst>
          </p:nvPr>
        </p:nvSpPr>
        <p:spPr>
          <a:xfrm>
            <a:off x="5487035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8571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3" name="图片 28" descr="0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109163" y="1974378"/>
            <a:ext cx="394519" cy="446078"/>
          </a:xfrm>
          <a:prstGeom prst="rect">
            <a:avLst/>
          </a:prstGeom>
        </p:spPr>
      </p:pic>
      <p:sp>
        <p:nvSpPr>
          <p:cNvPr id="1048806" name="标题"/>
          <p:cNvSpPr txBox="1"/>
          <p:nvPr>
            <p:custDataLst>
              <p:tags r:id="rId22"/>
            </p:custDataLst>
          </p:nvPr>
        </p:nvSpPr>
        <p:spPr>
          <a:xfrm>
            <a:off x="7627518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教学过程设计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1" name="直接连接符 31"/>
          <p:cNvCxnSpPr/>
          <p:nvPr>
            <p:custDataLst>
              <p:tags r:id="rId23"/>
            </p:custDataLst>
          </p:nvPr>
        </p:nvCxnSpPr>
        <p:spPr>
          <a:xfrm flipH="1">
            <a:off x="7605600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24"/>
            </p:custDataLst>
          </p:nvPr>
        </p:nvSpPr>
        <p:spPr>
          <a:xfrm>
            <a:off x="7099300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8571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伍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5" name="图片 34" descr="0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721428" y="1974378"/>
            <a:ext cx="394519" cy="446078"/>
          </a:xfrm>
          <a:prstGeom prst="rect">
            <a:avLst/>
          </a:prstGeom>
        </p:spPr>
      </p:pic>
      <p:sp>
        <p:nvSpPr>
          <p:cNvPr id="1048810" name="标题"/>
          <p:cNvSpPr txBox="1"/>
          <p:nvPr>
            <p:custDataLst>
              <p:tags r:id="rId26"/>
            </p:custDataLst>
          </p:nvPr>
        </p:nvSpPr>
        <p:spPr>
          <a:xfrm>
            <a:off x="9239783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教学评价与反思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3" name="直接连接符 37"/>
          <p:cNvCxnSpPr/>
          <p:nvPr>
            <p:custDataLst>
              <p:tags r:id="rId27"/>
            </p:custDataLst>
          </p:nvPr>
        </p:nvCxnSpPr>
        <p:spPr>
          <a:xfrm flipH="1">
            <a:off x="9217865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28"/>
            </p:custDataLst>
          </p:nvPr>
        </p:nvSpPr>
        <p:spPr>
          <a:xfrm>
            <a:off x="8711565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8571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7" name="图片 40" descr="0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333693" y="1974378"/>
            <a:ext cx="394519" cy="446078"/>
          </a:xfrm>
          <a:prstGeom prst="rect">
            <a:avLst/>
          </a:prstGeom>
        </p:spPr>
      </p:pic>
      <p:sp>
        <p:nvSpPr>
          <p:cNvPr id="1048814" name="标题"/>
          <p:cNvSpPr txBox="1"/>
          <p:nvPr>
            <p:custDataLst>
              <p:tags r:id="rId30"/>
            </p:custDataLst>
          </p:nvPr>
        </p:nvSpPr>
        <p:spPr>
          <a:xfrm>
            <a:off x="10852048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教学案例分析与实践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5" name="直接连接符 43"/>
          <p:cNvCxnSpPr/>
          <p:nvPr>
            <p:custDataLst>
              <p:tags r:id="rId31"/>
            </p:custDataLst>
          </p:nvPr>
        </p:nvCxnSpPr>
        <p:spPr>
          <a:xfrm flipH="1">
            <a:off x="10830130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32"/>
            </p:custDataLst>
          </p:nvPr>
        </p:nvSpPr>
        <p:spPr>
          <a:xfrm>
            <a:off x="10323830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8571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柒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壹</a:t>
            </a:r>
            <a:endParaRPr lang="zh-CN" altLang="en-US"/>
          </a:p>
        </p:txBody>
      </p:sp>
      <p:sp>
        <p:nvSpPr>
          <p:cNvPr id="1048848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https://d.book118.com/335040243240011040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569.55&quot;,&quot;top&quot;:&quot;26.45&quot;,&quot;width&quot;:&quot;319.6&quot;,&quot;height&quot;:&quot;483.15&quot;}"/>
  <p:tag name="KSO_WM_SLIDE_ID" val="custom2023030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6_1"/>
  <p:tag name="KSO_WM_UNIT_INDEX" val="1_6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6_3"/>
  <p:tag name="KSO_WM_UNIT_INDEX" val="1_6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6_2"/>
  <p:tag name="KSO_WM_UNIT_INDEX" val="1_6_2"/>
  <p:tag name="KSO_WM_UNIT_LAYERLEVEL" val="1_1_1"/>
  <p:tag name="KSO_WM_UNIT_PRESET_TEXT" val="陆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7_1"/>
  <p:tag name="KSO_WM_UNIT_INDEX" val="1_7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7_3"/>
  <p:tag name="KSO_WM_UNIT_INDEX" val="1_7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7_2"/>
  <p:tag name="KSO_WM_UNIT_INDEX" val="1_7_2"/>
  <p:tag name="KSO_WM_UNIT_LAYERLEVEL" val="1_1_1"/>
  <p:tag name="KSO_WM_UNIT_PRESET_TEXT" val="柒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2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7">
      <a:dk1>
        <a:srgbClr val="000000"/>
      </a:dk1>
      <a:lt1>
        <a:srgbClr val="FFFFFF"/>
      </a:lt1>
      <a:dk2>
        <a:srgbClr val="25404B"/>
      </a:dk2>
      <a:lt2>
        <a:srgbClr val="F2F2F2"/>
      </a:lt2>
      <a:accent1>
        <a:srgbClr val="183B47"/>
      </a:accent1>
      <a:accent2>
        <a:srgbClr val="465E6C"/>
      </a:accent2>
      <a:accent3>
        <a:srgbClr val="647684"/>
      </a:accent3>
      <a:accent4>
        <a:srgbClr val="B49964"/>
      </a:accent4>
      <a:accent5>
        <a:srgbClr val="8B5C47"/>
      </a:accent5>
      <a:accent6>
        <a:srgbClr val="703434"/>
      </a:accent6>
      <a:hlink>
        <a:srgbClr val="FF0000"/>
      </a:hlink>
      <a:folHlink>
        <a:srgbClr val="00B0F0"/>
      </a:folHlink>
    </a:clrScheme>
    <a:fontScheme name="自定义 2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3">
      <vt:lpstr>Arial</vt:lpstr>
      <vt:lpstr>Calibri</vt:lpstr>
      <vt:lpstr>汉仪书宋二简</vt:lpstr>
      <vt:lpstr>MiSans Normal</vt:lpstr>
      <vt:lpstr>MiSans</vt:lpstr>
      <vt:lpstr>Wingdings</vt:lpstr>
      <vt:lpstr>Calibri Light</vt:lpstr>
      <vt:lpstr>思源宋体 CN Heavy</vt:lpstr>
      <vt:lpstr>Office Theme</vt:lpstr>
      <vt:lpstr>鲁迅呐喊专题阅读教学设计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2024-08-31T22:15:42.458</cp:lastPrinted>
  <dcterms:created xsi:type="dcterms:W3CDTF">2024-08-31T14:15:42Z</dcterms:created>
  <dcterms:modified xsi:type="dcterms:W3CDTF">2024-08-31T14:15:44Z</dcterms:modified>
</cp:coreProperties>
</file>