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75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0FAAF-B709-454B-A01F-811A1A04F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05CF6-B69E-4A04-A765-92065E51E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DE8CC-62EE-4DB8-B21A-3DEF94B18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46873-272D-4C45-A3B6-552807FAD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5782CF-6B71-4AA6-9AE2-4BB3EB262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AA3D14-1A2F-4586-B73D-7B95D81C8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2A8AB-2DAB-40BF-A4FB-D6D1C3FE4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8CD8E-A986-4F58-9B81-6DD80A315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94E66-883A-4627-AA17-31A74F564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BA753-158A-404D-AE88-5D8A5B820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00BEF-0DD2-4ECE-9BB4-E809DBC34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745" r:id="rId2"/>
    <p:sldLayoutId id="2147501746" r:id="rId3"/>
    <p:sldLayoutId id="2147501747" r:id="rId4"/>
    <p:sldLayoutId id="2147501748" r:id="rId5"/>
    <p:sldLayoutId id="2147501749" r:id="rId6"/>
    <p:sldLayoutId id="2147501750" r:id="rId7"/>
    <p:sldLayoutId id="2147501751" r:id="rId8"/>
    <p:sldLayoutId id="2147501752" r:id="rId9"/>
    <p:sldLayoutId id="2147501753" r:id="rId10"/>
    <p:sldLayoutId id="214750175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420223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全方位培养初中生生态意识与环境保护观念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培养初中生生态意识的重要性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培养初中生环境保护观念的方法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初中生生态意识与环境保护观念的培养现状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初中生生态意识与环境保护观念的培养案例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初中生生态意识与环境保护观念的培养前景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培养初中生生态意识的重要性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生态意识对个人发展的影响</a:t>
            </a:r>
            <a:endParaRPr lang="zh-CN" altLang="en-US"/>
          </a:p>
        </p:txBody>
      </p:sp>
      <p:sp>
        <p:nvSpPr>
          <p:cNvPr id="104893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拓展知识面：生态意识的培养需要了解自然环境、生态系统等方面的知识，有助于拓展知识面，提高综合素质。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提高个人素质：具备生态意识的人更加关注环境问题，具备更强的环保责任感，能够更好地保护环境。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培养创新精神：生态意识强调创新和变革，有助于培养个人的创新精神和实践能力。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促进可持续发展：具备生态意识的人更加注重可持续发展，能够为社会的可持续发展做出贡献。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生态意识对社会的贡献</a:t>
            </a:r>
            <a:endParaRPr lang="zh-CN" altLang="en-US"/>
          </a:p>
        </p:txBody>
      </p:sp>
      <p:sp>
        <p:nvSpPr>
          <p:cNvPr id="104899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维护生态系统平衡：保护生物多样性和自然景观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提高公众环保意识：促进可持续发展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增强国家竞争力：绿色产业和创新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促进生态文明建设：实现人与自然和谐共生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生态意识对全球环境的贡献</a:t>
            </a:r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生态意识能够促进人类与自然和谐共生，维护地球生态平衡。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培养生态意识有助于推动可持续发展，实现经济、社会和环境的协调发展。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提高生态意识有助于减少环境污染和资源浪费，降低生态破坏和环境灾害的风险。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生态意识能够引导人们采取绿色低碳的生活方式，促进全球生态文明建设。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培养初中生环境保护观念的方法</a:t>
            </a:r>
            <a:endParaRPr lang="zh-CN" altLang="en-US"/>
          </a:p>
        </p:txBody>
      </p:sp>
      <p:sp>
        <p:nvSpPr>
          <p:cNvPr id="104912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开展生态教育课程</a:t>
            </a:r>
            <a:endParaRPr lang="zh-CN" altLang="en-US"/>
          </a:p>
        </p:txBody>
      </p:sp>
      <p:sp>
        <p:nvSpPr>
          <p:cNvPr id="104917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教学内容：结合实际案例，教授学生生态知识，培养环保意识。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课程设置：针对初中生年龄特点，开设生态教育课程，引导学生认识自然、了解自然。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教学方法：采用多种形式的教学方法，如实地考察、实验探究等，提高学生的学习兴趣和参与度。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师资力量：培训专业教师，提高教师的生态素养和教学能力。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组织环保实践活动</a:t>
            </a:r>
            <a:endParaRPr lang="zh-CN" altLang="en-US"/>
          </a:p>
        </p:txBody>
      </p:sp>
      <p:sp>
        <p:nvSpPr>
          <p:cNvPr id="104923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组织学生参与植树造林、垃圾分类等环保活动，培养他们的环保意识和实践能力。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开展环保主题的课外拓展活动，如参观环保展览、参加环保志愿者等，拓宽学生的视野和知识面。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组织学生参与学校或社区的环保项目，让他们了解环保工作的实际意义和价值，增强他们的社会责任感。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通过课堂讲解、案例分析等形式，引导学生认识到环保问题的重要性，培养他们的环保意识和责任感。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家庭、学校和社会共同参与</a:t>
            </a:r>
            <a:endParaRPr lang="zh-CN" altLang="en-US"/>
          </a:p>
        </p:txBody>
      </p:sp>
      <p:sp>
        <p:nvSpPr>
          <p:cNvPr id="104929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家庭：家长应引导孩子养成节约用水、用电等良好习惯，减少垃圾产生，积极参与家庭环保活动。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学校：老师应通过课堂教育、主题活动等形式，向学生普及环保知识，培养环保意识，组织学生参与环保实践活动。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社会：政府和社会组织应加强环保宣传，提高公众环保意识，推广环保技术和产品，为初中生提供参与环保活动的机会和平台。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媒体宣传：媒体应积极报道环保新闻和事件，引导社会舆论关注环保问题，提高初中生对环保的关注度和认识水平。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培养环保习惯和环保行为</a:t>
            </a:r>
            <a:endParaRPr lang="zh-CN" altLang="en-US"/>
          </a:p>
        </p:txBody>
      </p:sp>
      <p:sp>
        <p:nvSpPr>
          <p:cNvPr id="104935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鼓励乘坐公共交通工具，减少碳排放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推广节能减排，减少能源消耗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培养垃圾分类的习惯，提高环保意识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提倡使用环保袋，减少塑料垃圾的产生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https://d.book118.com/335042022334011034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全方位培养初中生生态意识与环境保护观念</vt:lpstr>
      <vt:lpstr>目录</vt:lpstr>
      <vt:lpstr>培养初中生生态意识的重要性</vt:lpstr>
      <vt:lpstr>生态意识对个人发展的影响</vt:lpstr>
      <vt:lpstr>生态意识对社会的贡献</vt:lpstr>
      <vt:lpstr>生态意识对全球环境的贡献</vt:lpstr>
      <vt:lpstr>培养初中生环境保护观念的方法</vt:lpstr>
      <vt:lpstr>开展生态教育课程</vt:lpstr>
      <vt:lpstr>组织环保实践活动</vt:lpstr>
      <vt:lpstr>家庭、学校和社会共同参与</vt:lpstr>
      <vt:lpstr>培养环保习惯和环保行为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2024-08-30T17:36:15.883</cp:lastPrinted>
  <dcterms:created xsi:type="dcterms:W3CDTF">2024-08-30T09:36:15Z</dcterms:created>
  <dcterms:modified xsi:type="dcterms:W3CDTF">2024-08-30T09:36:17Z</dcterms:modified>
</cp:coreProperties>
</file>