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5ECFF89-4B62-4CFE-8CA0-BA9385AAAE4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9D6DE-7A5D-4C48-9466-450869244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86DA3-4C05-4475-B324-635B51AEF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8FBF5-663B-4374-A0D3-14A75CC2F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C33593-A299-4952-8A42-A464FA3E1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DA17C0-12B1-4C7E-B717-ED1B58A0C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8713B3-0205-4537-828A-F83646D70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3B2601-CF2F-4D86-88A2-C3DFB4EA8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C2BD84-983A-437C-A5C7-A80972F88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AFD9F4-54C7-424E-8630-61B275EEB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9D648-B6F1-4B7F-A2D3-30A723058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23DF2-2A4B-44AA-A209-63E945F44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DC0992F-AE79-4E9E-A873-63EBE842A52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B96729B-22C6-405C-9D78-07460336C76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042121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教学培训的未来人工智能技术与互联网教育的结合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教学培训的未来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人工智能技术在教学中的应用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互联网教育发展现状及挑战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人工智能技术与互联网教育的未来发展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教学培训的未来展望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结语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教学培训的未来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人工智能技术在教学培训中的应用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人工智能技术的发展，智能教育平台的出现为教学培训带来了全新的体验。个性化学习推荐系统可以根据学生的学习风格和能力，量身定制学习计划。智能评估与反馈系统能够及时分析学生学习情况，为教师提供更准确的反馈信息，帮助学生更好地提升学习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互联网教育的发展与挑战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随着互联网技术的不断发展，各种在线课程变得越来越普及，为学生提供了更多选择。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在线课程的普及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在网络教育中，学生参与度不高是一个普遍存在的问题，需要采取措施提高学生的学习积极性。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学习者参与度不足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由于互联网教育市场竞争激烈，网络课程的质量良莠不齐，需要加强监管和规范。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网络课程质量参差不齐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人工智能技术与互联网教育的结合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人工智能技术可以帮助教师更好地进行教学，提供更个性化的学习体验。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智能辅助教学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结合互联网技术，学生可以跨平台学习，随时随地获取知识。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跨平台学习体验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利用人工智能技术，可以为每位学生量身定制个性化的教学方案，提高学习效果。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个性化教学方案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未来发展趋势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通过大数据分析，可以更好地了解学生学习习惯和需求，为教学改进提供数据支持。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教育大数据分析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虚拟教学环境可以为学生提供更生动、直观的学习体验，激发学习兴趣。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虚拟教学环境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人机交互技术的不断进步，将进一步改善学生与教学设备之间的互动体验，提升教学效果。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人机交互技术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人工智能技术在教学中的应用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人脸识别技术在课堂管理中的应用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自动识别学生出勤情况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学生考勤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分析学生情绪变化，提供个性化指导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情绪监测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根据学生个性化学习需求调整教学内容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语音识别技术在教学评价中的应用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准确评估学生作业的质量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自动评分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通过声音识别解答学生提出的问题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智能答疑系统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提供与学生之间的自然交流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语音交互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三维模拟演练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帮助学生更好理解复杂概念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提升动手能力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远程实践教学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让学生在不同地点进行实践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解决时间和地点限制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虚拟现实技术在实践教学中的应用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虚拟实验室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提供安全实验环境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模拟真实实验场景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深度学习技术在知识传递中的应用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度学习技术可以根据学生的学习情况和特点，自适应调整学习路径，提供个性化的学习体验。通过构建知识图谱，帮助学生更好地理解课程内容，同时智能教学设计可以根据学生的学习进度和反馈，优化教学过程，提高教学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互联网教育发展现状及挑战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互联网教育平台的种类与特点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开放式课程平台提供丰富多样的学习资源，在线教育平台提供灵活学习方式，社交学习平台促进学习者交流互动。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学习者参与度不足的原因分析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缺少实时互动与讨论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缺乏互动性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缺乏多样化学习资源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课程内容单一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学习过程缺乏有效反馈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缺乏反馈机制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网络课程质量把控难题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确保学习资源真实性、监督教学质量、统一评估标准，是互联网教育面临的挑战之一。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教育公平性的保障策略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推动互联网覆盖全国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互联网普及政策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让资源公平共享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优质教育资源分享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提供学习者全方位支持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学习者支持服务机制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人工智能技术改善教学效果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互联网教育资源丰富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在线学习方式更加灵活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挑战与机遇并存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师资培训不足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学习者学习质量难以监控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学习者技术水平不一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人工智能技术与互联网教育的未来发展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https://d.book118.com/335042121014011130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教学培训的未来人工智能技术与互联网教育的结合</vt:lpstr>
      <vt:lpstr>目录</vt:lpstr>
      <vt:lpstr>第1章 教学培训的未来</vt:lpstr>
      <vt:lpstr> </vt:lpstr>
      <vt:lpstr>互联网教育的发展与挑战</vt:lpstr>
      <vt:lpstr>人工智能技术与互联网教育的结合</vt:lpstr>
      <vt:lpstr>未来发展趋势</vt:lpstr>
      <vt:lpstr>第2章 人工智能技术在教学中的应用</vt:lpstr>
      <vt:lpstr>人脸识别技术在课堂管理中的应用</vt:lpstr>
      <vt:lpstr>语音识别技术在教学评价中的应用</vt:lpstr>
      <vt:lpstr>虚拟现实技术在实践教学中的应用</vt:lpstr>
      <vt:lpstr>深度学习技术在知识传递中的应用</vt:lpstr>
      <vt:lpstr>第3章 互联网教育发展现状及挑战</vt:lpstr>
      <vt:lpstr>互联网教育平台的种类与特点</vt:lpstr>
      <vt:lpstr>学习者参与度不足的原因分析</vt:lpstr>
      <vt:lpstr> </vt:lpstr>
      <vt:lpstr>教育公平性的保障策略</vt:lpstr>
      <vt:lpstr>挑战与机遇并存</vt:lpstr>
      <vt:lpstr>第4章 人工智能技术与互联网教育的未来发展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2024-09-29T14:59:13.316</cp:lastPrinted>
  <dcterms:created xsi:type="dcterms:W3CDTF">2024-09-29T06:59:13Z</dcterms:created>
  <dcterms:modified xsi:type="dcterms:W3CDTF">2024-09-29T06:59:15Z</dcterms:modified>
</cp:coreProperties>
</file>