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8AE947-E591-4CFB-AAA5-E1D706A3DA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388A96-8D3B-4526-BAFB-A9B0173D55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C85A25-8D96-4D41-AEBF-EBF3B1B35D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0E58BC-D3E4-4DC6-8559-E4753D65EE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39AEC8-8B0A-4F7C-9218-6CEAA8039B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69E847-AC6A-4422-B1F1-148D8395DB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4F20FCD-E09A-4B5E-A605-8520205548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3C2C2B-6A05-4F3D-86D9-3DBA8FE2F9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CECAB1-8C56-468E-B777-4F49804AE4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960A3D-9887-4432-9EB5-6169D987D3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CB8BE1-1B06-4476-A0BB-49272B4F40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5042130014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原发性高血压与心理护理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原发性高血压与心理因素的关系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心理护理策略与实践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药物治疗与心理护理的结合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饮食与运动在高血压心理护理中的作用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探讨原发性高血压与心理护理的关系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分析心理护理在原发性高血压治疗和管理中的作用，以及如何通过心理护理改善患者的生活质量。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揭示心理护理的重要性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阐述心理护理对患者心理健康的积极影响，以及其在提高患者治疗依从性和降低并发症风险方面的作用。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解释原发性高血压的定义，描述其在全球范围内的流行情况，以及不同人群中的发病率和死亡率。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定义和流行病学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探讨原发性高血压的病因，包括遗传、环境和生活方式等因素，以及这些因素如何相互作用导致高血压的发生。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病因和危险因素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458" b="45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描述原发性高血压的常见症状，如头痛、头晕、心悸等，以及长期高血压可能导致的并发症，如心脏病、中风、肾衰竭等。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症状和并发症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原发性高血压概述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心理因素与原发性高血压的关系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分析心理因素，如焦虑、抑郁、应激等，在原发性高血压发生和发展中的作用，以及这些心理因素如何影响患者的生理和心理健康。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心理护理的定义和目标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阐述心理护理的定义，解释其在原发性高血压治疗和管理中的目标，即帮助患者缓解心理压力、增强自我管理能力、提高生活质量等。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心理护理的实践和应用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探讨心理护理在原发性高血压治疗和管理中的实践和应用，包括心理评估、心理咨询、心理治疗、患者教育和家庭支持等方面。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原发性高血压与心理因素的关系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长期焦虑、紧张状态可激活交感神经系统，导致心率加快、血管收缩，进而引起血压升高。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焦虑、紧张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375" r="11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2208" b="22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愤怒、敌意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5761" r="576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抑郁情绪可影响神经内分泌系统，导致血管舒缩功能异常，从而引发高血压。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愤怒和敌意等负面情绪可激活肾素-血管紧张素系统，使血管收缩，血压升高。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心理因素对高血压的影响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高血压患者常伴有焦虑、抑郁等情绪障碍，表现为情绪低落、兴趣减退、睡眠障碍等。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333" r="1433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9375" r="937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4625" r="462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焦虑、抑郁情绪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部分患者具有紧张型性格特征，表现为易怒、急躁、易激动等。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紧张型性格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面对压力时，患者可能采取不良的应对方式，如过度饮酒、吸烟等，进一步加重高血压病情。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应对方式不良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高血压患者的心理特征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心理评估与诊断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心理评估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通过量表、问卷等工具对患者的心理状态进行评估，了解患者的情绪、性格特征、应对方式等。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诊断依据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结合患者的症状、体征及心理评估结果，判断患者是否存在心理障碍及其类型。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鉴别诊断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与其他可能导致高血压的心理疾病进行鉴别，如焦虑症、抑郁症等。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心理护理策略与实践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行为疗法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教授患者应对压力、管理情绪和改变不良生活习惯的技巧，如深呼吸、冥想和渐进性肌肉松弛等。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认知重构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通过教育和指导，帮助患者改变对高血压和自身健康的错误认知，建立积极的健康信念。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鼓励患者自我监测血压，记录血压变化，以便及时调整治疗方案和评估疗效。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0000" r="100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3542" b="354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认知行为疗法在高血压护理中的应用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通过逐步紧张和松弛身体各部位的肌肉群，达到降低身体紧张度和心理压力的目的。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渐进性肌肉松弛法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指导患者进行深呼吸和冥想练习，有助于降低交感神经活性，减轻血管紧张度。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深呼吸和冥想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利用音乐的节奏、旋律和和声等元素，帮助患者放松身心，缓解焦虑和压力。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音乐疗法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放松训练与高血压护理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https://d.book118.com/335042130014011130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2024-09-29T14:59:15.616</cp:lastPrinted>
  <dcterms:created xsi:type="dcterms:W3CDTF">2024-09-29T06:59:15Z</dcterms:created>
  <dcterms:modified xsi:type="dcterms:W3CDTF">2024-09-29T06:59:17Z</dcterms:modified>
</cp:coreProperties>
</file>