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AA3E-0F8A-48B7-BF28-8DC35135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2F419-B66C-44C4-9D2E-7959D912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A817D-42C3-4BB3-9435-DCFCBE31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4FD0E-19B4-4AF5-92FC-355B2556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ABE0F-0E37-41E4-8AF4-2CEE0CB6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9E51D-F483-4BAB-99B6-6F20F413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E0F76-1492-4F41-A305-67FB88C8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63C73-1434-487D-A4B2-250887AD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91925-1289-468D-806F-A823C05D2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51053-37F6-4958-BBDC-2B139EC0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2280F-058B-46FB-B058-0FA027C2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21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心理危机评估的自我调适与压力管理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自我调适策略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心理危机评估与自我调适的关联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压力管理与心理危机评估的相互影响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探讨心理危机评估中的自我调适与压力管理策略，帮助个体更好地应对心理危机。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随着社会压力的增加，越来越多的人面临心理健康问题，心理危机评估成为重要环节。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自我调适与压力管理的重要性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在面对心理危机时，自我调适和压力管理能力对于个体的心理健康至关重要。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自我调适策略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介绍在面对心理危机时，如何采取有效的自我调适策略，以缓解心理压力。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探讨有效的压力管理技巧，帮助个体在面对心理危机时保持情绪稳定。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提出针对心理危机评估中自我调适与压力管理的建议，并展望未来可能的发展趋势。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通过具体案例分析，展示自我调适与压力管理在心理危机评估中的应用。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事件的性质和影响程度，心理危机可分为发展性危机、境遇性危机和存在性危机。发展性危机与个体发展阶段有关，如青春期、中年危机等；境遇性危机由外部事件引发，如失业、亲人亡故等；存在性危机则涉及个体对生命意义和价值的思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心理危机是指个体在面临重大生活事件或情境时，由于无法有效应对而产生的心理失衡状态，可能伴随强烈的负面情绪和行为反应。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通过评估，可以识别个体心理危机的严重程度，为后续干预提供依据。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及时发现并处理心理危机，有助于预防自杀、暴力等恶性事件的发生。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预防恶性事件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通过评估个体的心理需求和资源，可以制定针对性的干预计划，促进个体心理恢复和成长。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运用标准化的心理测验工具，如抑郁量表、焦虑量表等，对个体的心理状态进行量化评估。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通过观察个体的言行举止、情绪状态等临床表现，判断其心理危机的性质和程度。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将上述方法相结合，对个体的心理危机进行全面、深入的评估，为后续干预提供科学依据。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通过与个体或其亲友进行深入访谈，了解其心理历程、应对方式和资源状况。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自我调适策略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积极思考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培养乐观、积极的思维方式，关注问题的解决方案而非纠结于困难。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自我对话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通过内心对话，调整自我认知，增强自信心和自我效能感。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对危机事件进行客观、全面的评价，避免过度概括或歪曲事实。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觉察并识别自己的情绪，接纳情绪的存在。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以适当的方式表达情绪，减轻内心压力。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学习并运用深呼吸、冥想、放松训练等情绪调节技巧，缓解焦虑、抑郁等负面情绪。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行为改变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保持良好的作息习惯，合理饮食，适度运动，增强身体素质。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积极参加社交活动，与他人建立良好的人际关系，获得情感支持和归属感。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合理安排时间，避免拖延和压力堆积，提高工作效率和生活质量。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在遇到困难时，勇于寻求家人、朋友或专业人士的帮助和支持，共同应对挑战。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https://d.book118.com/335042131023011101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2024-09-09T08:49:52.607</cp:lastPrinted>
  <dcterms:created xsi:type="dcterms:W3CDTF">2024-09-09T00:49:52Z</dcterms:created>
  <dcterms:modified xsi:type="dcterms:W3CDTF">2024-09-09T00:49:54Z</dcterms:modified>
</cp:coreProperties>
</file>