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52848-481B-4F23-B5EF-0112AF7E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D7BC2-35A6-493B-8B7E-9937DA39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B830E-1172-4F54-B30A-602BA0175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B0660-7B4A-4644-9C5F-3E8B2AF9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59810-A141-4C7F-9769-555E18FB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4E179-8CDB-4B8D-BB97-F94230114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38A30-FCEE-437A-AC8A-E702232B6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FF5C3-7F46-499D-BBA0-C8DCE457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F3F75-C6CB-4763-AB88-8001CAA31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9E98-92B2-4E89-B9EE-C943AAB41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1E02-39BB-4C14-8EEB-991C8111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2313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急性胰腺炎临床表现诊断与治疗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急性胰腺炎是由于胰酶激活后引起胰腺组织自身消化、水肿、出血甚至坏死的炎症反应，常常伴随其他器官功能改变。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急性胰腺炎发病急骤，病情进展迅速，可出现剧烈腹痛、恶心、呕吐等症状，严重时可导致多器官功能衰竭甚至死亡。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占急性胰腺炎的80%-90%，主要表现为胰腺水肿，病情常在几天内恢复。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占急性胰腺炎的10%-20%，除胰腺水肿外，还伴有出血和坏死，常伴有其他器官功能改变，病情严重且恢复缓慢。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重症急性胰腺炎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轻症急性胰腺炎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发病率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急性胰腺炎的发病率逐年上升，与人们生活方式的改变、饮食结构的调整等因素有关。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发病年龄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急性胰腺炎可发生于任何年龄段，但好发于中老年人群，特别是肥胖、长期饮酒、患有胆结石等疾病的人群。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急性胰腺炎在全球范围内均有发生，但地区差异较大，发达国家发病率高于发展中国家。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急性胰腺炎的典型症状是突发的上腹部或左上腹剧痛，可呈刀割样疼痛，疼痛可放射至肩部、后腰部。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患者常出现频繁的恶心、呕吐，呕吐后腹痛症状不缓解。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炎症反应可引起发热，多为中度发热，少数为高热。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部分患者可能出现黄疸，表现为皮肤、巩膜发黄。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上腹部或左上腹有明显的压痛，腹肌紧张，甚至出现腹膜刺激征。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肠鸣音减弱或消失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出血征象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由于炎症累及肠道，可出现肠麻痹，肠鸣音减弱或消失。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部分患者可能出现皮肤、黏膜出血点或淤斑，提示弥散性血管内凝血（DIC）。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胰腺坏死继发感染，形成胰腺脓肿、败血症等。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550" r="205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急性胰腺炎可引起呼吸、循环、肾脏等多个器官功能衰竭。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胰腺坏死液化后形成包裹性积液，称为假性囊肿。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假性囊肿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https://d.book118.com/335042313013011100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2024-09-07T18:34:04.069</cp:lastPrinted>
  <dcterms:created xsi:type="dcterms:W3CDTF">2024-09-07T10:34:04Z</dcterms:created>
  <dcterms:modified xsi:type="dcterms:W3CDTF">2024-09-07T10:34:06Z</dcterms:modified>
</cp:coreProperties>
</file>