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05FFC-8021-4733-A2EC-064ACC57E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5CA5C-7B18-4929-9182-818B7CDDB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0E795-E122-4D2B-B50C-E2FF07775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62317-FEF9-4CC4-A871-3B615A791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C0B225-3069-4C67-89E4-AFA4A7953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14755C-AC4E-4807-8C08-A17A7F114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71A350-DC81-4C2B-B426-621793C91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0DE8E-5298-4B47-8CB0-99DCB51F0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5178C-F7F6-42BF-BFE5-355E15339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093B3-8997-4439-A769-A975E55D0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D3AE9-F5F0-45C3-8CB2-2A95B5242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4332002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宫颈恶性肿瘤个案查房PPT课件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2023-12-30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临床诊断与检查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病例分析与讨论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年龄：45岁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职业：家庭主妇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籍贯：江苏南京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患者姓名：张女士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阴道不规则流血2个月，伴有腹痛。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现病史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张女士于2个月前出现阴道不规则流血，量少，呈淡红色，伴有轻度腹痛。曾自行服用消炎药，症状无明显改善。近来流血量增多，腹痛加重，遂来院就诊。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主诉与现病史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既往史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无重大疾病史，无手术史。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其母亲曾患子宫颈癌，已治愈。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既往史与家族史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临床诊断与检查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17" b="1791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根据患者症状、体征及流行病学资料，对疾病做出初步判断。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接触性出血、阴道不规则流血、月经紊乱等。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宫颈局部病灶，可能伴有阴道分泌物增多、异味等。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通过宫颈刮片或宫颈液基细胞学检查发现异常细胞。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观察宫颈表面血管形态、颜色变化，发现可疑病灶并进行定位活检。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如超声、CT或MRI等，了解病灶侵犯范围及淋巴结转移情况。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420" r="2442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宫颈细胞学检查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阴道镜检查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29" r="242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983" r="24983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通过宫颈组织病理学检查，确诊宫颈恶性肿瘤类型。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根据病理结果，对肿瘤进行分级（恶性程度）和分期（病变范围），为治疗方案制定提供依据。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分级与分期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https://d.book118.com/335043320021011034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2024-08-29T11:13:34.821</cp:lastPrinted>
  <dcterms:created xsi:type="dcterms:W3CDTF">2024-08-29T03:13:34Z</dcterms:created>
  <dcterms:modified xsi:type="dcterms:W3CDTF">2024-08-29T03:13:36Z</dcterms:modified>
</cp:coreProperties>
</file>