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394F7-F3A4-47C5-A9CD-3C13A432C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E4C33-65D3-4812-97AE-4ED555AE3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33DB6-3811-4B7A-858B-0326BDFB8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C9EBD-4C9E-40F3-B866-79848A037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0B5C7E-A37D-40B7-AACB-24A71A907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18E472-9F93-4A25-BC19-C890B38E5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3640BF-9448-4E51-A093-6B3ED0853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B483C-A747-43D6-A81E-777450D60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71FFD-C46A-4188-8127-8427C46A7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9EAFA-0C11-4307-8D4B-ECAE0F376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75217-FE8D-496A-BB6A-5264740F8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442041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社会医学--社会因素与健康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社会医学概述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社会因素对健康影响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心理健康与社会因素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生活方式与健康关系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环境污染与健康问题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社会医学在公共卫生领域应用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社会医学概述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研究社会因素对人类健康影响及其规律的科学。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社会医学定义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从医学社会学、健康社会学等分支学科中逐渐独立出来，形成一门综合性学科。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社会医学定义与发展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通过有组织的社会努力来预防疾病、延长寿命、促进健康和提高效益的科学和艺术。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社会医学与公共卫生关系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两者都关注人群健康，但侧重点不同。公共卫生更侧重于预防和控制疾病，而社会医学则更关注社会因素对健康的影响。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社会医学与公共卫生关系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采用问卷调查、实验等方法收集数据，运用统计学方法进行分析。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采用深入访谈、参与观察等方法收集数据，运用归纳、演绎等逻辑分析方法进行分析。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结合定量和定性研究方法，更全面、深入地探讨社会因素与健康的关系。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社会医学研究方法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社会因素对健康影响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长期的经济贫困和收入不平等会导致健康问题的加剧，如营养不良、疾病负担增加、心理健康问题等。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贫困和收入不平等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不良的就业和工作环境，如职业危害、工作压力等，会对员工的身心健康产生负面影响。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就业和工作环境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" r="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缺乏健全的医疗保障制度会使得人们在面临疾病时无法获得及时、有效的治疗，从而影响健康。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医疗保障制度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经济因素对健康影响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教育水平与健康知识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较高的教育水平通常意味着更多的健康知识和信息，有助于人们形成健康的生活方式和行为习惯。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教育资源分配不均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教育资源在地区、城乡、阶层之间的分配不均会导致健康差异，使得部分人群的健康状况较差。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学校健康教育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学校健康教育对于培养青少年的健康意识和行为习惯具有重要作用，缺乏有效的学校健康教育会对青少年健康产生负面影响。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教育因素对健康影响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文化交流与融合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随着全球化的推进，不同文化之间的交流与融合也会对人们的健康观念和行为产生影响。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价值观念与健康行为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不同的文化价值观念会对人们的健康行为产生影响，如饮食观念、运动观念等。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文化传统与习俗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一些文化传统和习俗中可能包含不利于健康的因素，如某些地区的传统饮食中盐分、油脂含量较高等。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文化因素对健康影响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社会支持网络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良好的社会支持网络可以为人们提供情感支持、信息支持和实质性帮助，有助于缓解压力、减少健康问题。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社会互动与社交活动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积极的社会互动和社交活动有助于人们保持心理健康、延缓认知衰退等。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社会孤立与孤独感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社会孤立和孤独感会增加人们的心理压力和健康风险，如心血管疾病、抑郁症等。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社会关系对健康影响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心理健康与社会因素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226" r="622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过高的工作要求和压力可能导致心理健康问题，如焦虑、抑郁等。应对方式包括合理安排工作时间、学习放松技巧、寻求同事或上级的支持等。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不良的人际关系，如家庭矛盾、朋友纷争等，也可能对心理健康造成负面影响。应对方式包括积极沟通、倾听他人、寻求专业心理咨询等。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经济困难可能导致心理压力增加，如贫困、失业等。应对方式包括制定合理的财务计划、寻求政府或社会组织的帮助、学习新技能以增加就业机会等。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心理压力来源及应对方式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心理健康促进策略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了解自己的情感、需求和价值观，有助于更好地应对生活中的挑战和压力。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与家人、朋友和同事保持密切联系，分享彼此的生活和情感，有助于减轻心理压力。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通过乐观思考、感恩日记等方式，培养积极心态，提高心理韧性。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保持充足的睡眠、均衡的饮食和适量的运动，有助于改善心理健康状况。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126" b="412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专业的心理咨询师可以提供个性化的心理支持和指导，帮助人们解决心理问题和增强心理健康。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互助小组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对于较严重的心理问题，如抑郁症、焦虑症等，心理治疗师可以提供专业的治疗服务。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加入心理健康相关的互助小组，与有相似经历的人分享经验和情感，有助于减轻心理压力和孤独感。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利用互联网上的心理健康资源，如心理健康网站、在线课程等，可以方便地获取心理健康知识和信息。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心理咨询与支持服务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https://d.book118.com/335044204140011104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2024-09-14T04:39:25.457</cp:lastPrinted>
  <dcterms:created xsi:type="dcterms:W3CDTF">2024-09-13T20:39:25Z</dcterms:created>
  <dcterms:modified xsi:type="dcterms:W3CDTF">2024-09-13T20:39:27Z</dcterms:modified>
</cp:coreProperties>
</file>