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1B1BE3-78DF-4376-A053-3C89260DA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71DD20-32E1-4EE4-A003-EEC1904DF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BF97B1-F86C-4538-8CC7-907E1B17A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DEFB42-7ED1-45DC-B21D-5D8C881CB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C8A3DF-9F9B-4922-916A-1E605B4A2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BC0E01-0913-4B1F-A770-129FDD4DB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9D357B-F169-4CCE-B9F6-E1A1110F1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0245A3-3755-4CFB-9F49-2BF05B2AF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B4E9CB-8BEF-43F6-BEAA-A0D736B6D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36C9D5-1477-4662-8D4F-A76D32813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700AC6-9EB7-4DB5-9DE3-1CAE703F5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100132221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白沙品牌整合营销传播方案课件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白沙品牌简介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营销传播策略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整合营销执行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白沙品牌简介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起源与发展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品牌历程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白沙品牌历史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白沙品牌始于1979年，是中国烟草行业的知名品牌之一。经过多年的发展，白沙品牌已经成为了中国烟草市场的重要参与者。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白沙品牌经历了多次变革和发展，不断适应市场变化和消费者需求，逐渐形成了自己独特的品牌特色和竞争优势。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113" r="2011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白沙品牌秉承“诚信、务实、创新、共赢”的品牌理念，致力于为消费者提供高品质的产品和服务。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品牌理念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白沙品牌的形象以简约、时尚、高端为主，符合现代消费者的审美需求，展现了品牌的独特魅力和品质追求。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白沙品牌文化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白沙品牌定位于中高端烟草市场，以满足消费者对高品质烟草产品的需求。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白沙品牌的消费群体主要是有一定消费能力和品味的成年人，他们注重品质、追求时尚、强调个性。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白沙品牌定位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消费群体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营销传播策略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受众群体定位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首先，我们需要明确白沙品牌的目标受众群体，包括年龄、性别、地域、消费习惯等方面的特征。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消费者需求洞察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深入了解目标受众的需求和痛点，探究他们对白沙品牌及其竞品的认知、态度和购买决策过程。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06" r="2240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传统媒体与新媒体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根据目标受众的特点和品牌调性，选择合适的传播渠道，如电视、广播、报纸、杂志等传统媒体以及互联网新媒体。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KOL合作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与行业内具有影响力的关键意见领袖（KOL）进行合作，通过他们的影响力扩大品牌知名度和美誉度。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传播渠道选择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策划一系列线上线下活动，如新品发布会、体验活动、互动游戏等，吸引目标受众参与，增强品牌与消费者的互动。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线上线下活动结合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寻求与其他产业或品牌的跨界合作机会，通过创新的方式吸引消费者的关注和兴趣。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跨界合作与创新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营销活动策划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https://d.book118.com/335100132221011122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2024-09-26T03:33:10.091</cp:lastPrinted>
  <dcterms:created xsi:type="dcterms:W3CDTF">2024-09-25T19:33:10Z</dcterms:created>
  <dcterms:modified xsi:type="dcterms:W3CDTF">2024-09-25T19:33:11Z</dcterms:modified>
</cp:coreProperties>
</file>