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2184E-CBD0-45AD-8C67-0FA46E85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51B14F-B23E-4D4A-AC0C-B8BE0482E7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CC4CF-D3F5-4715-A57D-971298570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DEBE0-7EB2-417A-9D6F-94D2CD072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21F069-C6FF-453D-B6AB-D8692FE59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B18091-24B8-418E-B703-2CF50A0DA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96D366-E7F5-41E6-8394-D22FADE15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03CFB0-BF40-4797-B28B-7E57515C5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069A72-81C8-441D-B76B-F8EA6FB94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D13AB-B5D3-47DD-9629-EA79DA811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948F8-5E7E-467A-AB41-AF8C43AE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0202404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中考地理中国的地理差异复习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汇报时间：202X-12-22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中国的自然地理差异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中国的经济地理差异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中国的文化地理差异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中国的地理环境问题与保护措施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中国的自然地理差异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气温差异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中国地域辽阔，气温从南到北、从东到西逐渐降低。南方地区气温较高，北方地区气温较低。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降水差异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中国降水从东南沿海向西北内陆逐渐减少，南方地区降水多，北方地区降水少。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风向差异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中国盛行风向随季节变化明显，冬季盛行偏北风，夏季盛行偏南风。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气候差异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中国地形类型多样，包括山地、高原、盆地、平原等。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地形类型多样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中国地势西高东低，呈三级阶梯分布，第一阶梯为青藏高原，第二阶梯为黄土高原、内蒙古高原、云贵高原等，第三阶梯为平原、丘陵等。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地势西高东低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中国山脉走向多样，包括东西走向、南北走向、东北-西南走向等。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山脉走向多样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地形地貌差异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河流湖泊差异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河流流量季节变化大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中国河流流量季节变化大，夏季流量大，冬季流量小。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湖泊分布不均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中国湖泊分布不均，南方地区湖泊多，北方地区湖泊少。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河流流向受地形影响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中国河流流向受地形影响明显，一般自西向东流。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中国矿产资源分布不均，南方地区矿产资源相对较少，北方地区矿产资源相对较多。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矿产资源分布不均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水能资源丰富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125" b="1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森林资源分布不均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42" r="13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中国水能资源丰富，主要集中在长江、黄河等大江大河及其支流上。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中国森林资源分布不均，南方地区森林资源相对较多，北方地区森林资源相对较少。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自然资源分布差异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中国的经济地理差异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以种植业为主，主要种植水稻、小麦、玉米等粮食作物，以及棉花、油料等经济作物。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83" r="10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东部沿海地区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以种植业和畜牧业为主，主要种植小麦、玉米、大豆等粮食作物，以及棉花、烟草等经济作物。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中部地区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以畜牧业为主，主要饲养牛、羊、马等牲畜。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西部地区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农业分布差异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364" r="1736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01" r="1201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以轻工业为主，主要生产服装、玩具、家电等产品。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以重工业为主，主要生产钢铁、煤炭、机械等产品。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沿海地区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内陆地区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tailEnd type="triangle" w="lg" len="lg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工业分布差异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交通便利，有海运、铁路、公路等多种交通方式。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东部沿海地区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以铁路和公路为主，连接东西南北。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中部地区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交通相对不便，以公路和航空为主。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西部地区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交通分布差异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https://d.book118.com/335102024042011041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2024-09-01T17:03:24.865</cp:lastPrinted>
  <dcterms:created xsi:type="dcterms:W3CDTF">2024-09-01T09:03:24Z</dcterms:created>
  <dcterms:modified xsi:type="dcterms:W3CDTF">2024-09-01T09:03:27Z</dcterms:modified>
</cp:coreProperties>
</file>