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33D36-6828-4E4C-8184-A1921B53F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3F10C-1363-41BF-83C7-E1DA9618E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B9E0E-404F-46A7-A9B6-E93BB211A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94AA3-5502-4E46-A09B-2AD684FC5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CF58F1-B395-4666-BF0C-E831A8C97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677AF1-0242-4C7F-B2FF-9E94AB437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1CFAA2-0791-453B-A648-543A221FD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B31EA-9708-4686-BA12-5F5A1501E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2FADC-3ECD-4D4C-885F-3B55634B4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BB6C2-853F-471B-B64B-91495460F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E543C-56C1-497E-99EC-E78B5133E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023111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制糖行业节能减排技术路线和环境保护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节能减排技术路线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政策法规与标准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制糖行业是食品工业的重要组成部分，主要生产蔗糖、甜菜糖等食糖产品。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制糖行业涉及农业、工业、运输等多个领域，是一个综合性强、关联度高的产业。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随着人们生活水平的提高，对食糖的需求不断增加，制糖行业规模持续扩大。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制糖行业概况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97" r="219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部分制糖企业设备陈旧、技术落后，导致能源利用效率低下，排放控制效果不佳。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制糖行业是能源消耗大户，主要涉及煤炭、电力等能源的消耗。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制糖过程中产生的废气、废水和固废等污染物排放量大，对环境造成一定压力。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能源消耗与排放现状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随着环保意识的提高，制糖行业的环保要求越来越严格。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国家出台了一系列环保政策和标准，对制糖行业的污染物排放、能源消耗等方面提出了更高要求。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消费者对绿色、环保产品的需求增加，对制糖企业的环保形象和产品品质提出更高要求。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4255" r="24255"/>
          <a:stretch>
            <a:fillRect/>
          </a:stretch>
        </p:blipFill>
        <p:spPr>
          <a:xfrm>
            <a:off x="454962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面临的环境保护压力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节能减排技术路线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节能技术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建立能源管理中心，实时监测和分析能源消耗情况，提出节能措施和改进建议，促进企业能源管理水平的提升。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能源管理系统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通过改进制糖工艺和设备，提高热能利用效率，减少能源消耗。例如，采用高效换热器、热管技术等，回收废热并用于生产过程中的加热或发电。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热能回收利用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推广高效电机、变频器等节能设备，优化电机系统运行控制，降低制糖过程中的电力消耗。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电机系统节能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烟气脱硫脱硝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采用先进的烟气脱硫脱硝技术，减少制糖过程中产生的二氧化硫、氮氧化物等大气污染物的排放。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废水处理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加强废水处理设施建设，提高废水处理效率，实现废水资源化利用或达标排放。例如，采用生物处理、膜分离等技术处理制糖废水。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固废综合利用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对制糖过程中产生的固体废弃物进行综合利用，如蔗渣可用于造纸、生产纤维板等，减少固废堆存和处置带来的环境压力。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减排技术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环保型原料和辅料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选用环保型原料和辅料，降低制糖过程中的环境负荷。例如，使用可再生资源、低污染添加剂等。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通过优化生产过程，提高生产效率，降低能源消耗和污染物排放。例如，实现自动化控制、精细化管理等。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清洁生产工艺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开发和应用清洁生产工艺，从源头减少污染物的产生和排放。例如，采用无硫制糖工艺、低污染煮糖技术等。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清洁生产技术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废水分类处理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根据废水性质和来源，采用物理、化学、生物等方法进行分类处理，实现废水达标排放。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废水回用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将处理后的废水回用于生产过程中的冷却、清洗等环节，提高水资源利用效率。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膜分离技术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应用膜分离技术对废水进行深度处理，实现废水中有用物质的回收和废水的净化。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废水处理与回用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对生产过程中产生的废气进行收集，采用吸附、吸收、催化氧化等方法进行处理，降低废气排放浓度。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废气收集与处理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严格控制废气排放口的位置和高度，确保废气排放符合国家和地方环保要求。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应用脱硫脱硝技术对废气中的硫氧化物和氮氧化物进行去除，减少大气污染物的排放。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脱硫脱硝技术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废气治理与排放控制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https://d.book118.com/335102311121011120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2024-09-22T19:54:46.146</cp:lastPrinted>
  <dcterms:created xsi:type="dcterms:W3CDTF">2024-09-22T11:54:46Z</dcterms:created>
  <dcterms:modified xsi:type="dcterms:W3CDTF">2024-09-22T11:54:48Z</dcterms:modified>
</cp:coreProperties>
</file>