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70B8B-2DA8-4D4D-ADF9-6694202C9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C5827-7516-47EE-8B3F-81D7429AF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83BBB-BD79-47C9-953F-28B0AA023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F2DC8-824E-4165-967C-A5B8F956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CD1113-198F-4E5D-A52A-E8265485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A4B82-890E-493F-9B2C-2AFF3B92F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2C063-51C6-400B-8DEF-7E017EBE8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B7D1C-C7DD-4885-B657-3032A1578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F9F1C-80D9-4483-894D-73C8F2954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6E877-7F69-4C92-9B0F-2C3519225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95FFA-9F9C-4B9E-BE17-CE9B2A296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03311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绿色设计与制造技术基础知识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绿色设计概述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绿色制造技术基础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绿色材料选择与运用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清洁能源与节能减排技术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废弃物处理与资源回收利用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绿色设计与制造评价标准及认证体系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813" r="20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设计是指在产品整个生命周期内，着重考虑产品环境属性（可拆卸性、可回收性、可维护性、可重复利用性等），并将其作为设计目标，在满足环境目标要求的同时，保证产品应有的功能、使用寿命、质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绿色设计的原则包括资源节约、能源低消耗、减少环境污染、延长产品寿命、提高产品质量等。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绿色设计定义与原则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绿色设计是实现可持续发展战略的重要手段之一，它有利于节约资源和保护环境，促进经济、社会和环境的协调发展。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绿色设计可以提高产品的附加值和市场竞争力，降低生产成本和运营成本，增加企业盈利空间。同时，它也有助于提升企业形象和品牌价值，增强消费者对企业的信任度和忠诚度。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绿色设计意义及价值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近年来，我国政府对绿色设计给予了高度重视，出台了一系列相关政策和法规，推动绿色设计的发展。同时，国内企业和研究机构也积极开展绿色设计研究和实践，取得了一定成果。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发达国家在绿色设计方面起步较早，已经形成了较为完善的绿色设计体系和相关法规。许多国际知名企业和品牌都将绿色设计作为核心竞争力之一，不断推出具有创新性和环保特点的产品。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国内外绿色设计发展现状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绿色制造技术基础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绿色制造技术是指在产品制造过程中，综合考虑环境影响和资源效率，通过改进制造工艺、优化生产流程、采用环保材料等手段，实现节能减排、资源节约和环境友好的制造方式。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绿色制造技术强调资源的合理利用，通过循环使用、再生利用等手段，降低对原材料和自然资源的消耗。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经济可行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绿色制造技术追求经济效益与环境效益的平衡，通过技术创新和工艺改进，降低制造成本，提高产品竞争力。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环境友好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绿色制造技术注重减少制造过程中的环境污染和生态破坏，致力于降低能耗、减少废弃物排放、提高资源利用效率。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绿色制造技术概念及特点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机械制造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在机械制造领域，绿色制造技术可应用于机床、刀具、夹具等的设计和制造过程，通过优化切削参数、采用新型刀具材料、实施干切削等，降低能耗和废弃物产生。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在电子信息制造领域，绿色制造技术可应用于电子元器件、电路板等的生产过程，通过采用环保材料、优化生产工艺、提高能源利用效率等，减少对环境的影响。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在化工制造领域，绿色制造技术可应用于化学原料、合成材料等的生产过程，通过改进合成方法、采用催化剂和新技术等，降低能耗和废弃物排放。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在纺织制造领域，绿色制造技术可应用于纤维、纱线、面料等的生产过程，通过采用环保染料和助剂、优化印染工艺等，减少对水资源的消耗和污染。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电子信息制造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化工制造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纺织制造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绿色制造技术应用领域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70539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趋势：随着全球环境问题的日益严重，国际社会对绿色制造技术的关注度不断提高。发达国家纷纷出台相关政策法规，推动绿色制造技术的发展和应用。同时，国际组织和学术机构也加强了对绿色制造技术的研究和交流合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730737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现状：我国政府对绿色制造技术给予了高度重视，制定了一系列政策法规和标准体系，推动绿色制造技术的研发和应用。国内企业和科研机构也积极开展绿色制造技术的创新和实践，取得了一系列重要成果。然而，我国绿色制造技术的发展仍面临诸多挑战和问题，如技术创新能力不足、政策法规体系不完善、市场机制不健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433258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：随着科技的不断进步和环保意识的日益增强，绿色制造技术将迎来更加广阔的发展前景。未来，绿色制造技术将更加注重全生命周期的绿色化，包括设计、制造、使用、回收等环节。同时，数字化、智能化等新技术将与绿色制造技术深度融合，推动制造业向更加高效、智能、绿色的方向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国内外绿色制造技术发展动态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绿色材料选择与运用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可降解材料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可回收材料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低能耗材料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无污染材料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环保材料类型及性能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能在自然环境中通过微生物等作用而分解的材料，如可降解塑料、纸质材料等。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在生产过程中能耗较低的材料，如轻质材料、高性能复合材料等。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能通过回收处理再利用的材料，如金属、玻璃、某些塑料等。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在生产、使用和废弃处理过程中不产生或产生较少污染的材料，如水性涂料、无卤素阻燃剂等。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优先选用可再生资源和可回收材料，减少对不可再生资源的消耗。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选用符合环保标准的材料和产品，避免使用有毒有害物质。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尽量选用低能耗、少污染的材料和生产工艺，降低产品能耗和环境负荷。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在满足产品性能要求的前提下，尽量简化产品结构，减少材料种类和用量，方便废弃后的回收和处理。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896" b="896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7916" b="17916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环保材料选用原则与方法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https://d.book118.com/335103311120011110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2024-09-15T13:08:18.401</cp:lastPrinted>
  <dcterms:created xsi:type="dcterms:W3CDTF">2024-09-15T05:08:18Z</dcterms:created>
  <dcterms:modified xsi:type="dcterms:W3CDTF">2024-09-15T05:08:20Z</dcterms:modified>
</cp:coreProperties>
</file>