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EFC6C-B2BA-4C27-B887-976096913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402E4-78CC-41B4-A3AA-A0A7D9821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FA865-5DF5-4FCC-A869-3E8F485C0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B3B60-3272-4A07-BCA2-7821FB635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9AEC10-73D6-4DA1-89B5-80B6B0A8B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1003A7-C7A8-4D3B-9C90-E721647AF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95701D-ACC7-447C-9141-DFC2E7069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237D6-4FCF-4ACD-AF3C-0C4C6C16B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DE721-4976-479A-9C03-72EE3707A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295F5-1ED7-474B-B3A7-102178FDD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89CF3-91A9-4252-B00C-9B77708D7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104043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妇产科门诊护理查房PPT课件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妇产科门诊概述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妇产科门诊护理查房的目的和流程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妇产科门诊护理查房的实施方法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妇产科门诊护理查房的案例分析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妇产科门诊护理查房的效果评价与改进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妇产科门诊概述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45" r="238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44" r="3224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妇产科门诊是医疗机构中专门负责妇产科疾病诊断和治疗的科室，提供预防保健、诊疗服务以及健康咨询等服务。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妇产科门诊的主要功能是针对妇科和产科疾病进行诊断、治疗和预防，同时开展计划生育和优生优育指导等工作。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妇产科门诊的定义和功能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包括各种妇科炎症、肿瘤、月经不调、不孕不育等。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计划生育相关疾病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包括妊娠期高血压、妊娠期糖尿病、早产、过期妊娠等。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如人工流产并发症、宫内节育器放置与取出并发症等。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妇产科门诊的常见疾病类型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妇产科门诊护理涉及妇女和孕产妇的生理和心理特点，需要关注隐私保护、疼痛管理和情感支持等方面。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妇产科门诊护理需要具备专业的护理技能和知识，能够处理各种妇产科疾病和紧急情况，同时要具备良好的沟通能力和服务意识，为患者提供优质的护理服务。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妇产科门诊的护理特点与要求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妇产科门诊护理查房的目的和流程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护理查房是护理管理中评价护理程序实施效果、了解护士工作状况、反馈护理工作的重要方法。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通过护理查房，对护理效果进行评价，发现问题并解决问题，提高护理质量，保障患者安全。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护理查房的定义和目的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22" r="1642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提前通知相关人员，安排好时间和地点。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确定查房时间和地点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收集患者资料、护理记录、医嘱单等。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准备资料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由责任护士介绍患者情况，观察患者情况，询问患者感受。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进行查房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针对发现的问题进行讨论，提出改进措施，反馈给责任护士。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讨论与反馈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通过护理查房，及时发现并解决护理工作中的问题，提高护理质量。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通过护理查房，了解患者情况，及时发现并处理潜在的安全隐患。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通过护理查房，提高护士的专业知识和技能水平。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提高护士专业水平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护理查房在妇产科门诊中的应用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妇产科门诊护理查房的实施方法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https://d.book118.com/335104043032011040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2024-08-31T01:25:47.876</cp:lastPrinted>
  <dcterms:created xsi:type="dcterms:W3CDTF">2024-08-30T17:25:47Z</dcterms:created>
  <dcterms:modified xsi:type="dcterms:W3CDTF">2024-08-30T17:25:49Z</dcterms:modified>
</cp:coreProperties>
</file>