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43170-1A7B-4DA0-B8B2-496D9B3B8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8657A-59D0-4F50-BFDF-C9725FC6D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34416-DF77-44A3-8214-B4F2608FB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522B1-45D8-4CDC-99AE-5E82B8C8C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1012F4-D5B9-437D-A7B7-6E4C3F63B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711EBE-558D-4DF8-97EF-3223B3389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65B1A4-60C9-4827-87C8-20A688869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C7DE7-C025-4009-9C3B-E63B3E8E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5BC77-3002-47BA-BAF8-DDB1B12AB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EAE82-1E5F-4756-A146-502F732C5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C53FC-0249-46C6-ADB6-AE7B2697F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1012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如何预防春季感冒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预防春季感冒的方法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春季感冒的早期症状和应对措施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如何照顾感冒患者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如何预防流感等严重感冒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春季空气湿度变化较大，干燥的空气容易导致呼吸道黏膜受损，降低抵抗力。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春季风多，风会加速病毒和细菌的传播，增加了感染的风险。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575" b="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865" b="2086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44" r="1494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春季气温不稳定，早晚温差大，容易导致身体适应不良，增加感冒的风险。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气候变化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" b="1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833" r="12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58" b="1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经过冬季的寒冷和干燥，人体的免疫力会有所下降，容易感染病毒和细菌。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疲劳、压力、不良生活习惯等因素也会导致免疫力下降，增加感冒的风险。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儿童、老年人、身体虚弱的人来说，免疫力相对较低，更容易感冒。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14" b="117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777" b="10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病毒和细菌的传播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春季是病毒和细菌活跃的季节，如流感病毒、呼吸道合胞病毒等，容易在人群中传播。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公共场所、学校、办公室等人群密集的地方是病毒和细菌传播的高风险区域。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接触患者、触摸口鼻眼等行为也容易感染病毒和细菌。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预防春季感冒的方法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使用空气净化器，减少室内病毒和细菌的数量。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经常开窗通风，保持室内空气新鲜。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勤洗手，尤其是在接触公共场所后和准备食物之前。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避免用手触摸口鼻眼等易感染部位。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坚持适度的体育锻炼，如散步、慢跑、瑜伽等。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保证充足的睡眠，保持身体健康。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增加锻炼，提高免疫力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35" b="71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接种流感疫苗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根据医生的建议，及时接种流感疫苗。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对于老年人、儿童、孕妇和身体虚弱的人来说，接种疫苗尤为重要。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春季感冒的早期症状和应对措施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https://d.book118.com/335110124033011044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2024-09-06T08:26:46.913</cp:lastPrinted>
  <dcterms:created xsi:type="dcterms:W3CDTF">2024-09-06T00:26:46Z</dcterms:created>
  <dcterms:modified xsi:type="dcterms:W3CDTF">2024-09-06T00:26:48Z</dcterms:modified>
</cp:coreProperties>
</file>