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B80F8-DF83-4D15-8680-1DB3148E6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49663-7B46-4809-A971-AA3D90F31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D5CA2-9FBE-42BB-871D-2DD6298B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BD513-18FD-493D-9844-38334CCB2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F6ED95-A679-4E8A-AF25-761B2ED3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A7040-1104-471B-9FBC-4D4387754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C71AC6-E8F4-4B8C-873C-3CAA63B82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A4496-D2BA-4B15-80C2-5D11601A8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B160E-1498-4615-983C-9EB537D9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0FA72-7C1D-4C5D-992C-35BFA8C1F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27646-E6B8-4D66-87E0-E9C32D8D2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11001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护士培训课程的费用和报名流程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课程费用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课程费用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根据课程时长和课程内容，学费会有所不同。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提供与课程相关的专业教材。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针对课程结束后的考试收取一定的费用。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包括培训材料、实践场地等费用。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9" r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费用标准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根据课程级别和内容，费用标准会有所不同。一般来说，初级护士培训课程的费用相对较低，而高级护士或特殊领域的培训课程费用会相对较高。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费用标准还会受到培训机构、地区差异等因素的影响。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通过培训机构提供的在线支付平台进行支付。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在线支付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银行转账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第三方支付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将费用转账至培训机构指定的银行账户。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通过支付宝、微信支付等第三方支付平台进行支付。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费用支付方式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具备高中或以上学历，且拥有有效的学历证明。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具备良好的身体素质，能够适应高强度的工作和学习压力。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身体条件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具备良好的道德品质，遵守职业道德和行为规范。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道德品质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报名材料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提供有效的身份证明复印件。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提供高中或以上学历证明复印件。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提供近期免冠彩色照片1张。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提供县级以上医院出具的健康证明原件。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身份证明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学历证明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健康证明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前往当地卫生健康委员会或指定的培训机构进行现场报名。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现场报名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通过护士培训课程官方网站进行在线报名。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网上报名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将报名材料邮寄至当地卫生健康委员会或指定的培训机构进行报名。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邮寄报名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https://d.book118.com/335111001033011114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2024-09-21T03:44:11.812</cp:lastPrinted>
  <dcterms:created xsi:type="dcterms:W3CDTF">2024-09-20T19:44:11Z</dcterms:created>
  <dcterms:modified xsi:type="dcterms:W3CDTF">2024-09-20T19:44:13Z</dcterms:modified>
</cp:coreProperties>
</file>