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A8ED7-7DAB-4749-BF0A-B0F3BE323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23F9B-06B7-48C8-B47A-954F04009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356E6-61F9-4009-B51B-7CC5AC27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5C107-B0CE-4CE2-B595-847912EC5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6EF992-2875-4CB6-A3FA-028ED047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0ECC3-CC27-448A-A83E-39987A5A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76D72-E2F3-4648-A2DB-E5E85DCA4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0A84F-8B7E-4638-89CD-589ECA937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95566-ABB8-49E4-8244-E5795D065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B664F-976A-4E64-9960-13CB7170B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E06EE-DC4D-4764-AEB0-D540BBB7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12124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Nursing English Literature Report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Literature review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Research Methods and Experimental Design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limitations of the research are acknowledged and discussed, advancing a balanced perspective of the study's strengths and weaknesses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report also emphasizes the need for further research on the impact of language barriers on patient outcomes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Literature review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Early nursing practice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Nursing Began as a traditional practice of caring for the sick and injured, often within the home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Modern numbering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industrial revolution broke changes to numbering, moving it from private homes to hospitals and establishing it as a profession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Specialization in nursing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Sub fields such as pediatrics, gerontology, and critical care urgent, leading to more specialized training and practice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development process of numbering field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Workforce shorts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Recruiting and retaining qualified numbers is a challenge due to workload, low pay, and limited career advancement opportunities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Technology in nursing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use of technology in nursing practice, such as remote patient monitoring and AI based decision support, is increasing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Mental health care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need for mental health support for patients and healthcare workers is growing, requiring more training and resources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Current hot issues in the numbering field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08" r="25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High workload, low pay, limited career advancement, and burnout are common challenges faced by nurses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Challenges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Advancements in technology, such as AI and remote monitoring, are creating new opportunities for nurses to provide better care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Opportunities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Future trends in nursing include more personalized care, team based models of care delivery, and a focus on population health management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Future trends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Challenges and Opportunities in Nursing Practice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Research Methods and Experimental Design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Literature search and screening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Determine research topics and keywords, and conduct extensive searches using academic databases, library resources, and other means.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Screen the retrieved literature to exclude duplicate, irrelevant, or low-quality literature.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Classify and organize the selected literature based on research objectives and questions.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Selection and implementation of research methods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Literature search and screening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Selection and implementation of research methods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Select appropriate research methods based on research objectives, issues, and data characteristics, such as quantitative research, qualitative research, or mixed method research.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Selection and implementation of research methods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Determine sample size, sampling method, and data collection tools.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Implement research methods to ensure the accuracy and completeness of data collection.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Principles and Techniques of Experimental Design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Principles and Techniques of Experimental Design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Selection and implementation of research methods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https://d.book118.com/335112124322011100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2024-09-08T22:00:07.567</cp:lastPrinted>
  <dcterms:created xsi:type="dcterms:W3CDTF">2024-09-08T14:00:07Z</dcterms:created>
  <dcterms:modified xsi:type="dcterms:W3CDTF">2024-09-08T14:00:09Z</dcterms:modified>
</cp:coreProperties>
</file>