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71DA22-9710-46EC-979A-504996D147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ED990B-3A3B-475A-A97B-A87FB5EE1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D83632-B033-4039-B64C-C9EB2082C7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7AEE23-1FAA-4FE7-A161-8014910AC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8332FC-7C9A-458D-B95A-FF89CCCEB6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3B5110-5276-42BE-BD11-6AE2BFE544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5F78B9-A460-4B08-B27E-8B67CD60EB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C8A108-777A-4A41-B9D9-E447EE68AB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DBFA2F-1C30-4E88-A66A-2979F1702B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8ED85C-DA4A-42D5-923C-A8F8CE7748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CAB06C-6F5C-47B8-8AD5-583DA575A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112211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汇报人：</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60858D">
                  <a:alpha val="100000"/>
                </a:srgbClr>
              </a:solidFill>
              <a:latin typeface="Microsoft Yahei"/>
              <a:ea typeface="Microsoft Yahei"/>
              <a:cs typeface="Microsoft Yahei"/>
            </a:endParaRP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财务管理制度对地方期货公司的财务控制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财务管理制度概述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地方期货公司财务控制现状</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财务管理制度对地方期货公司财务控制的影响</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优化财务管理制度，提升地方期货公司财务控制水平的建议</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结论</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金融市场的不断发展，地方期货公司在我国经济中扮演着越来越重要的角色。然而，由于其业务的特殊性，地方期货公司面临着较大的财务风险。财务管理制度作为企业内部控制的核心，对地方期货公司的财务控制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通过研究财务管理制度对地方期货公司财务控制的影响，有助于提高公司的风险管理水平，保障公司的稳健运营，同时为相关监管部门提供政策建议，促进我国期货市场的健康发展。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本研究主要关注我国地方期货公司的财务管理制度及其对财务控制的影响。研究范围涵盖了财务管理制度的各个方面，如预算、收支、资产和负债管理等。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采用文献综述、实证分析和案例研究相结合的方法。首先，对国内外相关文献进行梳理和评价；其次，通过问卷调查和实地访谈收集数据，运用统计分析方法检验财务管理制度对财务控制的影响；最后，结合典型案例深入剖析财务管理制度的实际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财务管理制度概述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财务管理制度是企业为了规范财务管理流程、提高财务管理水平、保障财务信息质量而制定的一系列规章制度和操作规程。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确保企业财务活动的合法合规、保障企业资产安全、优化企业资源配置、促进企业经营效益的提高。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财务管理制度的定义与目标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财务管理制度能够规范企业的财务行为，确保企业在日常经营活动中遵循相关法律法规和监管要求，避免因违规操作带来的风险和损失。</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保障企业财务活动的规范运作</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健全的财务管理制度能够保证企业财务信息的真实、准确和完整，为企业的决策提供可靠的数据支持，有助于企业做出科学合理的经营决策。</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提高企业财务信息质量</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财务管理制度通过建立严格的内部控制机制，对企业的资金、资产进行全面监控和管理，有效防范资产流失和浪费，确保企业资产的安全和完整。</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保障企业资产安全</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有效的财务管理制度能够帮助企业合理配置资源、降低成本、提高经营效益。同时，财务管理制度还能够优化企业的资本结构，降低财务风险，增强企业的市场竞争力。</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提高企业经营效益</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企业财务管理制度的制定必须遵循国家相关法律法规和会计准则的要求，如《中华人民共和国会计法》、《中华人民共和国公司法》等。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监管环境</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除了法律法规的约束外，企业还受到相关监管部门的监督和管理，如中国证监会、中国银保监会等。监管部门会对企业的财务管理活动进行定期或不定期的检查和评估，以确保企业财务管理制度的合规性和有效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法律法规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财务管理制度的法规与监管环境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地方期货公司财务控制现状</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部分地方期货公司存在资金管理不规范的问题，如资金使用缺乏计划性，导致资金使用效率低下。</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资金管理不规范</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由于缺乏完善的风险管理制度，地方期货公司面临较大的市场风险、信用风险和操作风险等。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风险管理不足</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部分地方期货公司的内部控制制度不健全，可能导致财务舞弊、违规操作等问题。</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内部控制不健全</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部分地方期货公司信息披露不透明，可能影响投资者的决策和利益。</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信息披露不透明</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地方期货公司财务控制的问题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389" r="2638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随着金融市场的不断发展，地方期货公司面临的市场竞争越来越激烈，需要不断提高自身的核心竞争力。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市场竞争激烈</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金融市场的监管政策不断变化，地方期货公司需要不断调整自身的经营策略和财务管理制度以适应市场的变化。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监管政策变化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客户需求的多样化对地方期货公司的服务质量和财务管理提出了更高的要求。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客户需求多样化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随着信息技术的发展，地方期货公司需要不断更新自身的技术系统和财务管理系统。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技术更新迅速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地方期货公司财务控制的挑战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https://d.book118.com/335112211322011111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2024-09-17T21:34:15.845</cp:lastPrinted>
  <dcterms:created xsi:type="dcterms:W3CDTF">2024-09-17T13:34:15Z</dcterms:created>
  <dcterms:modified xsi:type="dcterms:W3CDTF">2024-09-17T13:34:17Z</dcterms:modified>
</cp:coreProperties>
</file>