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B11F6-6D8B-4C5A-8A6D-E6013F2C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C3F27-7B9A-49C4-9D9D-454D128ED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D5F4E-02F7-4A32-A6B5-9690982A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5138C-0757-4F9B-B4FF-466AD7F3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A1CB9-74AF-4D32-897A-BC6572E89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B619A-7C5B-4CF6-9B0D-00EFFBD0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807FC-55F8-48F2-8202-32A1DB59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72E6C-9687-4075-9E3B-A81B3115B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181DB-CBE2-42E5-9864-A915A2C06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1EBFD-0388-4DBB-AC88-D2C67554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61503-5C26-4256-9BDE-61682F85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4111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物业管理制度与法律实务课件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法律实务在物业管理中的应用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物业管理中的法律关系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物业管理中的法律问题与案例分析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5625" r="1562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7875" r="7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5750" r="157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：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维护物业的正常使用功能；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提高物业的居住和使用价值；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促进城市管理的社会化和专业化。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当时由于工业革命的推动，城市化和现代化进程加快，大量农民涌入城市，住房问题日益突出。一些开发商开始修建简易住宅并出租给农民，同时提供必要的物业服务，如房屋维修、卫生清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物业管理逐渐在美国、法国、德国等国家得到发展。这些国家的政府开始介入物业管理领域，制定相关法律法规，规范物业服务市场。同时，物业服务企业也逐渐发展壮大，提供更为全面和专业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随着全球经济一体化和城市化进程的加速，物业管理在全球范围内得到广泛推广和应用。各国政府不断完善相关法律法规，物业服务企业也不断提高服务水平和质量，推动物业管理行业的成熟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契约精神原则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物业服务企业与业主之间应当签订物业服务合同，明确双方的权利和义务，遵循契约精神，诚实守信地履行合同义务。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业主在物业管理活动中享有自主决策、自主选择物业服务企业、自主监督物业服务企业等权利。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专业服务原则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物业服务企业应当具备相应的专业资质和服务能力，为业主提供专业化、规范化的物业服务。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物业服务企业应当公开服务内容、服务标准、收费标准等信息，接受业主和社会的监督。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合理收费原则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物业服务企业应当按照合同约定和相关法律法规的规定，合理收取物业服务费用，不得乱收费或变相涨价。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563" r="8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物业管理法规与政策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物业管理法规概述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包括物业管理法规的体系结构、主要内容及其实施意义等。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物业管理政策分析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探讨国家及地方政府在物业管理方面的政策导向，如住房制度改革、社区建设等相关政策对物业管理的影响。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法律责任与纠纷处理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阐述物业管理中各方的法律责任，以及常见纠纷的处理方式和法律依据。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介绍物业服务合同的概念、性质、种类及其主要内容。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详细讲解物业服务合同的订立程序、合同条款的解释与履行要求。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物业服务合同的订立与履行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分析物业服务合同变更和终止的情形、程序及法律后果。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物业服务合同变更与终止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业主自治与社区治理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探讨业主自治在物业管理中的作用，以及如何实现与社区治理的有效衔接。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阐述业主大会的组成、职权、召开程序以及决议的效力等问题。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介绍业主委员会的选举产生、职责权限、工作规则以及与物业服务企业的关系等。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业主大会与业主委员会制度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物业服务收费概述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介绍物业服务收费的原则、方式及标准等相关内容。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物业服务费用的构成与核算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详细解析物业服务费用的构成要素，以及如何进行合理核算和分摊。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物业服务收费的监管与纠纷处理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探讨政府对物业服务收费的监管措施，以及收费纠纷的处理途径和法律依据。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物业服务收费制度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法律实务在物业管理中的应用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包括服务质量纠纷、费用纠纷、违约责任纠纷等。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125" r="2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协商、调解、仲裁和诉讼等途径。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保留相关证据，及时咨询专业律师，确保处理程序合法。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物业服务合同纠纷处理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包括房屋所有权、使用权、收益权和处分权等。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业主权益内容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通过业主大会、业主委员会等组织维权，或寻求法律援助。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了解相关法律法规，积极参与业主自治管理，确保自身权益不受侵害。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业主权益维护与保障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https://d.book118.com/335114111003011114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2024-09-20T22:54:14.610</cp:lastPrinted>
  <dcterms:created xsi:type="dcterms:W3CDTF">2024-09-20T14:54:14Z</dcterms:created>
  <dcterms:modified xsi:type="dcterms:W3CDTF">2024-09-20T14:54:16Z</dcterms:modified>
</cp:coreProperties>
</file>