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2DBC7-3000-4C74-B627-E358414DA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18621-6D30-48B3-A8E8-1999AAD9D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E8A8B-05B9-4659-B8E1-2210FD629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9AC7B-CD9B-402E-9BAE-004844BAE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3832EB-7714-4AF1-920C-90E5C868D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72438F-0F31-4DE6-89E8-C7A607B2F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A1CD0D-635C-41A8-94A1-D2C5A3F8F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50431-60AC-4382-9854-E302DC2BD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7B62A-20AB-4DA0-8C09-A2FCAAC17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61A22-5526-43CD-A067-FD9432462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02953-095F-4E3B-8FF1-50DAB5436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1141140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拔管困难的原因及预防措施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拔管困难的原因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探讨拔管困难的常见原因，提出相应的预防措施，以降低拔管困难的发生率。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拔管是临床治疗中的常见操作，但拔管困难往往给患者带来不必要的痛苦和风险。因此，了解拔管困难的原因并采取相应的预防措施具有重要意义。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本文将介绍拔管困难的常见原因，包括患者因素、管道因素和操作因素。同时，将提出针对这些原因的预防措施，包括患者教育、管道选择和操作技巧等方面。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本文将按照引言、正文和结论的结构进行组织。正文部分将详细介绍拔管困难的常见原因和预防措施，结论部分将对全文进行总结。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拔管困难的原因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患者躁动不安，管道固定不牢固，导致管道滑脱或移位。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管道固定不牢固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管道刺激反应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患者心理因素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管道刺激呼吸道黏膜，引起咳嗽、呕吐等反应，导致拔管困难。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患者对拔管产生恐惧、焦虑等心理反应，导致配合度降低，增加拔管难度。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医护人员操作技术不当，如插管方法不正确、拔管手法过于粗暴等，可能导致拔管困难。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操作技术不当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医护人员与患者沟通不足，未能充分解释拔管的重要性和注意事项，导致患者配合度降低。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沟通不足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医护人员责任心不强，未能及时发现并解决问题，导致拔管困难。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责任心不强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医护人员因素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管道材质不佳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管道材质过硬或过软，影响拔管的顺畅度。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管道老化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管道长时间留置，可能出现老化、变形等问题，导致拔管困难。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设备故障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呼吸机、吸痰器等设备出现故障，影响拔管的顺利进行。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https://d.book118.com/335114114004011041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2024-09-01T10:06:50.205</cp:lastPrinted>
  <dcterms:created xsi:type="dcterms:W3CDTF">2024-09-01T02:06:50Z</dcterms:created>
  <dcterms:modified xsi:type="dcterms:W3CDTF">2024-09-01T02:06:52Z</dcterms:modified>
</cp:coreProperties>
</file>