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F0330-6EBF-4C9D-97B2-0B4B398B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0E2E6-75E1-4A7F-AC4B-60B2A3D2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02B4D-0E0D-4195-B13B-169C7464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86FC2-5848-4FDC-8E38-F0CACE861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0092B-A28C-4B78-B67C-949A1BDC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FA6914-F54D-4F74-9546-D3654A6AB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053954-2372-4631-A84F-35D7EAF6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8456F-5D3F-444A-9628-921DE8C9D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67116-6974-4871-ABE7-683C935AC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B5A4B-609E-42E0-B244-991B9BE4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4EDBC-C164-4AC7-A60F-83E425159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21323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畜产品营销活动计划书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客户购买习惯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倾向于选择有品牌知名度、口碑良好的畜产品，注重购买渠道的可靠性和便捷性。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中高端消费群体，注重生活品质和食品安全。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提供新鲜、健康、优质的畜产品，满足客户对食品口感、营养和安全的需求。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当地大型超市、传统农贸市场和其他线上生鲜电商平台。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拥有较为完善的供应链体系，能够提供丰富的产品种类和数量；拥有固定的消费群体和品牌知名度。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产品品质参差不齐，价格相对较高；服务体验不够完善，配送速度较慢。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健康饮食趋势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随着消费者对健康饮食的重视，对高品质、健康、绿色的畜产品的需求不断增长。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线上购买趋势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越来越多的消费者选择在线上购买生鲜食品，尤其是年轻人和家庭主妇。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消费者对个性化需求的追求越来越高，需要提供定制化、差异化的畜产品和服务。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我们的畜产品都来自本地养殖场，新鲜度有保障，口感鲜美。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新鲜度高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我们严格筛选养殖场，确保产品品质优良，符合国家食品安全标准。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品质优良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我们的畜产品富含蛋白质、矿物质和维生素等营养成分，对人体健康有益。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营养丰富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我们的产品定位为中高端市场，主要面向追求品质生活的消费者。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我们的产品定价合理，既考虑了成本，也考虑了市场需求和竞争状况。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针对不同季节和市场需求，我们会推出各种促销活动，吸引消费者。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产品定位与定价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我们提供多种畜产品，包括猪肉、牛肉、羊肉等，满足不同消费者的需求。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根据市场需求和消费者反馈，我们会不断优化产品结构，提高产品质量和竞争力。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针对不同消费者需求，我们提供定制化服务，满足个性化需求。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明确品牌的核心价值和目标市场，塑造独特的品牌形象和个性。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通过广告、公关、活动等多种渠道，提高品牌知名度和美誉度。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品牌合作与联盟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与其他知名品牌或机构合作，共同推广品牌，扩大影响力。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提供限时折扣、满减优惠等促销活动，吸引消费者购买。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折扣与优惠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赠送相关产品或礼品，增加购买吸引力。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赠品与礼品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设立会员制度，提供积分兑换、会员专享优惠等福利，提高客户忠诚度。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297" b="2029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促销活动与营销手段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https://d.book118.com/335121323043011112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2024-09-18T10:32:54.323</cp:lastPrinted>
  <dcterms:created xsi:type="dcterms:W3CDTF">2024-09-18T02:32:54Z</dcterms:created>
  <dcterms:modified xsi:type="dcterms:W3CDTF">2024-09-18T02:32:56Z</dcterms:modified>
</cp:coreProperties>
</file>