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1332B1-2DC9-42E3-9A3D-0EABB761F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3E70A-976F-4F1C-B520-CB99545CD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A778F3-4B13-45E3-B44B-DE427E645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DEFA5A-BFCC-4A1E-9234-4B584BA16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B4BB86-C314-42EB-BBBA-E6194E1D86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E6A76F-72BF-4FEF-AFD7-B51980F5C8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8F8ED1-0FE1-4B97-9D84-57D58905EE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D2E580-5840-49E3-BCA4-EADD8CF17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A6BD5B-EED4-4847-8CBE-D673C913F1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5EE416-369D-41AD-840C-2BA6E1407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50C2FE-9FC3-4504-87C1-EFF21C383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220111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《财务报表培训》课件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资产负债表解读与分析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利润表解读与分析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现金流量表解读与分析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所有者权益变动表解读与分析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财务报表综合分析与应用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财务报表基础知识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了解财务报表的定义和作用是学习财务报表的基础，它能帮助学员更好地理解财务报表的内涵和重要性。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报表是企业对外提供的反映其财务状况、经营成果和现金流量的文件，包括资产负债表、利润表、现金流量表等。它对于投资者、债权人、政府机构等外部利益相关者了解企业的财务状况和经营成果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掌握财务报表的种类和内容是编制财务报表的基础，它能帮助学员了解不同报表的特点和编制要求。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报表包括资产负债表、利润表、现金流量表、所有者权益变动表等。资产负债表反映企业的资产、负债和所有者权益状况；利润表反映企业的收入、成本和利润情况；现金流量表反映企业的现金流入和流出情况；所有者权益变动表反映所有者权益的变动情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财务报表的种类与内容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了解财务报表的编制要求是保证报表质量的关键，它能帮助学员规范编制报表，提高报表的可信度和使用价值。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财务报表的编制要求包括真实性、完整性、准确性、及时性和清晰性等。报表数据必须真实可靠，不能弄虚作假；报表内容要完整，不能遗漏重要信息；报表数据要准确无误，不能出现计算错误；报表要及时报送，以满足使用者的需要；报表表述要清晰简明，易于理解和使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财务报表的编制要求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资产负债表解读与分析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反映企业拥有或控制的资源，包括流动资产、长期投资、固定资产等。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资产类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958" r="12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负债类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所有者权益类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反映企业承担的债务，包括流动负债、长期负债等。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反映企业所有者的权益，包括实收资本、资本公积、盈余公积等。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资产负债表的结构与内容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按照流动性从高到低排列，流动资产在前，非流动资产在后。</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资产类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按照到期日从近到远排列，短期负债在前，长期负债在后。</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负债类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按照实收资本、资本公积、盈余公积等顺序排列。</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所有者权益类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资产负债表的编制方法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通过计算各项资产、负债和所有者权益的占比，分析企业的资产结构和资本结构。</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结构分析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通过计算流动比率、速动比率等指标，分析企业的短期偿债能力。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流动性分析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通过计算资产负债率、权益乘数等指标，分析企业的长期偿债能力和财务风险。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财务杠杆分析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资产负债表的分析方法与指标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利润表解读与分析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37" r="302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利润表通常包括营业收入、营业成本、营业利润、利润总额和净利润等项目，按照营业活动和投资活动的分类进行列示。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利润表结构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利润表反映了企业在一定会计期间内的经营成果，包括收入、费用和利润的增减变动情况，是企业财务报表的重要组成部分。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利润表内容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利润表的结构与内容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直接法是根据各项收入和费用的发生情况，直接填列利润表的方法。这种方法简单明了，易于操作，但可能无法准确反映企业的实际经营状况。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间接法是根据税后净利润和利润分配情况，倒推计算出利润总额的方法。这种方法可以更准确地反映企业的经营成果，但计算过程较为复杂。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利润表的编制方法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间接法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直接法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https://d.book118.com/335122011104011041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2024-09-01T19:28:30.369</cp:lastPrinted>
  <dcterms:created xsi:type="dcterms:W3CDTF">2024-09-01T11:28:30Z</dcterms:created>
  <dcterms:modified xsi:type="dcterms:W3CDTF">2024-09-01T11:28:32Z</dcterms:modified>
</cp:coreProperties>
</file>