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DSGOQ+PVCETB+ArialMT"/>
      <p:regular r:id="rId15"/>
    </p:embeddedFont>
    <p:embeddedFont>
      <p:font typeface="CMMQJF+MS-UIGothic"/>
      <p:regular r:id="rId16"/>
    </p:embeddedFont>
    <p:embeddedFont>
      <p:font typeface="JQGBMR+APEGCL+MicrosoftYaHei-Bold"/>
      <p:regular r:id="rId17"/>
    </p:embeddedFont>
    <p:embeddedFont>
      <p:font typeface="CEHNRQ+UMSLNB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4FD46-8758-4631-9B94-5FA352C4E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F1DAB-2CB6-4CB9-974F-8514AEA86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95F5-AD7D-46F2-80B4-F2762B4A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378F9-7BC7-4B4B-9643-28009EFA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F5076-2C8C-4E6B-9E58-49FBD8CA7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610765-71EE-4B27-B896-E9F7C0C2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D5A48-F8D0-488C-BF31-D45A2D25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C25D7-B6DB-488F-833C-D70886FE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B4766-DDF4-4563-B867-6B4F5F08C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009C8-F409-4FF8-8FEA-8529B02A9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C64DE-7927-40C8-96D1-4B2A363C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22322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4439861" cy="2429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EDSGOQ+PVCETB+ArialMT"/>
                <a:cs typeface="EDSGOQ+PVCE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2400">
                <a:solidFill>
                  <a:srgbClr val="3045FD"/>
                </a:solidFill>
                <a:latin typeface="CMMQJF+MS-UIGothic"/>
                <a:cs typeface="CMMQJF+MS-UIGothic"/>
              </a:rPr>
              <a:t>之路的起源和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3045FD"/>
                </a:solidFill>
                <a:latin typeface="CMMQJF+MS-UIGothic"/>
                <a:cs typeface="CMMQJF+MS-UIGothic"/>
              </a:rPr>
              <a:t>史背景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EDSGOQ+PVCETB+ArialMT"/>
                <a:cs typeface="EDSGOQ+PVCE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2400">
                <a:solidFill>
                  <a:srgbClr val="3045FD"/>
                </a:solidFill>
                <a:latin typeface="CMMQJF+MS-UIGothic"/>
                <a:cs typeface="CMMQJF+MS-UIGothic"/>
              </a:rPr>
              <a:t>之路上的小故事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EDSGOQ+PVCETB+ArialMT"/>
                <a:cs typeface="EDSGOQ+PVCE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2400">
                <a:solidFill>
                  <a:srgbClr val="3045FD"/>
                </a:solidFill>
                <a:latin typeface="CMMQJF+MS-UIGothic"/>
                <a:cs typeface="CMMQJF+MS-UIGothic"/>
              </a:rPr>
              <a:t>之路的影响和意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EDSGOQ+PVCETB+ArialMT"/>
                <a:cs typeface="EDSGOQ+PVCE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3045FD"/>
                </a:solidFill>
                <a:latin typeface="CMMQJF+MS-UIGothic"/>
                <a:cs typeface="CMMQJF+MS-UIGothic"/>
              </a:rPr>
              <a:t>代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2400">
                <a:solidFill>
                  <a:srgbClr val="3045FD"/>
                </a:solidFill>
                <a:latin typeface="CMMQJF+MS-UIGothic"/>
                <a:cs typeface="CMMQJF+MS-UIGothic"/>
              </a:rPr>
              <a:t>之路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CMMQJF+MS-UIGothic"/>
                <a:cs typeface="CMMQJF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59048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EDSGOQ+PVCETB+ArialMT"/>
                <a:cs typeface="EDSGOQ+PVCETB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3800" spc="25">
                <a:solidFill>
                  <a:srgbClr val="3045FD"/>
                </a:solidFill>
                <a:latin typeface="CMMQJF+MS-UIGothic"/>
                <a:cs typeface="CMMQJF+MS-UIGothic"/>
              </a:rPr>
              <a:t>之路的起源和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800">
                <a:solidFill>
                  <a:srgbClr val="3045FD"/>
                </a:solidFill>
                <a:latin typeface="CMMQJF+MS-UIGothic"/>
                <a:cs typeface="CMMQJF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73785" y="402493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CMMQJF+MS-UIGothic"/>
                <a:cs typeface="CMMQJF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之路的起源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MMQJF+MS-UIGothic"/>
                <a:cs typeface="CMMQJF+MS-UIGothic"/>
              </a:rPr>
              <a:t>古代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贸</a:t>
            </a:r>
            <a:r>
              <a:rPr sz="1550" spc="25">
                <a:solidFill>
                  <a:srgbClr val="3045FD"/>
                </a:solidFill>
                <a:latin typeface="CMMQJF+MS-UIGothic"/>
                <a:cs typeface="CMMQJF+MS-UIGothic"/>
              </a:rPr>
              <a:t>易需求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西方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展，古代商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们为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了更方便地交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商品，逐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形成了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西方的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丝绸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之路。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MMQJF+MS-UIGothic"/>
                <a:cs typeface="CMMQJF+MS-UIGothic"/>
              </a:rPr>
              <a:t>地理探索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古代旅行家、探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家受好奇心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使，不断探索未知的地域，最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促成了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丝绸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之路的形成。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之路的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MMQJF+MS-UIGothic"/>
                <a:cs typeface="CMMQJF+MS-UIGothic"/>
              </a:rPr>
              <a:t>古代中国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丝绸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之路起始于古代中国，通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过陆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和海路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接了中国与中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、西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及欧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洲等地区。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MMQJF+MS-UIGothic"/>
                <a:cs typeface="CMMQJF+MS-UIGothic"/>
              </a:rPr>
              <a:t>文化交流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丝绸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之路不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易通道，也是文化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交流的重要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梁，促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了不同民族、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国家之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的文化交融。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之路的重要性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QGBMR+APEGCL+MicrosoftYaHei-Bold"/>
                <a:cs typeface="JQGBMR+APEGC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QGBMR+APEGCL+MicrosoftYaHei-Bold"/>
                <a:cs typeface="JQGBMR+APEGC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QGBMR+APEGCL+MicrosoftYaHei-Bold"/>
                <a:cs typeface="JQGBMR+APEGC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贸</a:t>
            </a:r>
            <a:r>
              <a:rPr sz="2000" spc="25">
                <a:solidFill>
                  <a:srgbClr val="3045FD"/>
                </a:solidFill>
                <a:latin typeface="CMMQJF+MS-UIGothic"/>
                <a:cs typeface="CMMQJF+MS-UIGothic"/>
              </a:rPr>
              <a:t>易繁荣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CMMQJF+MS-UIGothic"/>
                <a:cs typeface="CMMQJF+MS-UIGothic"/>
              </a:rPr>
              <a:t>文化交流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CMMQJF+MS-UIGothic"/>
                <a:cs typeface="CMMQJF+MS-UIGothic"/>
              </a:rPr>
              <a:t>世界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3045FD"/>
                </a:solidFill>
                <a:latin typeface="CMMQJF+MS-UIGothic"/>
                <a:cs typeface="CMMQJF+MS-UIGothic"/>
              </a:rPr>
              <a:t>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丝绸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之路促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了沿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地区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易繁荣，加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系和合作。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丝绸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之路促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了不同文化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的交流，使得各种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、科技得以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播和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丝绸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之路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世界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了深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影响，推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文明的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MMQJF+MS-UIGothic"/>
                <a:cs typeface="CMMQJF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丝绸</a:t>
            </a:r>
            <a:r>
              <a:rPr sz="3800" spc="25">
                <a:solidFill>
                  <a:srgbClr val="3045FD"/>
                </a:solidFill>
                <a:latin typeface="CMMQJF+MS-UIGothic"/>
                <a:cs typeface="CMMQJF+MS-UIGothic"/>
              </a:rPr>
              <a:t>之路上的小故事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张骞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出使西域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038210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张骞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出使西域是中国古代外交史上的一次重要事件，他两次出使西域，打开了中国与中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、西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及欧洲等国交往的大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，构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建了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与西方国家友好交往的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8438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张骞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出使西域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生在公元前</a:t>
            </a:r>
            <a:r>
              <a:rPr sz="1350">
                <a:solidFill>
                  <a:srgbClr val="3045FD"/>
                </a:solidFill>
                <a:latin typeface="CEHNRQ+UMSLNB+MicrosoftYaHei"/>
                <a:cs typeface="CEHNRQ+UMSLNB+MicrosoftYaHei"/>
              </a:rPr>
              <a:t>138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年至公元前</a:t>
            </a:r>
            <a:r>
              <a:rPr sz="1350">
                <a:solidFill>
                  <a:srgbClr val="3045FD"/>
                </a:solidFill>
                <a:latin typeface="CEHNRQ+UMSLNB+MicrosoftYaHei"/>
                <a:cs typeface="CEHNRQ+UMSLNB+MicrosoftYaHei"/>
              </a:rPr>
              <a:t>126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年期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，他奉命两次出使西域，目的是与大月氏、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乌孙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等国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盟，以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抗匈奴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的侵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。在出使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程中，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张骞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克服了重重困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，不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成功地与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些国家建立了友好关系，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还带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回了关于西域各国的人文、地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理、物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等方面的丰富信息，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中国与西方的交往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生了深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3045FD"/>
                </a:solidFill>
                <a:latin typeface="CMMQJF+MS-UIGothic"/>
                <a:cs typeface="CMMQJF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玄奘取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玄奘取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是中国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史上著名的佛教文化事件，他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艰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辛，前往印度取得佛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中印文化交流做出了巨大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唐僧玄奘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了追求佛法，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艰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辛，前往印度取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。他穿越沙漠、翻越雪山，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千辛万苦，最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到达印度，取得真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，并返回中国。玄奘的取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之路不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是一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CMMQJF+MS-UIGothic"/>
                <a:cs typeface="CMMQJF+MS-UIGothic"/>
              </a:rPr>
              <a:t>佛教文化的探索之旅，也是中印文化交流的重要里程碑。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马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可波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罗</a:t>
            </a:r>
            <a:r>
              <a:rPr sz="3000">
                <a:solidFill>
                  <a:srgbClr val="3045FD"/>
                </a:solidFill>
                <a:latin typeface="CMMQJF+MS-UIGothic"/>
                <a:cs typeface="CMMQJF+MS-UIGothic"/>
              </a:rPr>
              <a:t>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5769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可波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是</a:t>
            </a:r>
            <a:r>
              <a:rPr sz="1350">
                <a:solidFill>
                  <a:srgbClr val="000000"/>
                </a:solidFill>
                <a:latin typeface="CEHNRQ+UMSLNB+MicrosoftYaHei"/>
                <a:cs typeface="CEHNRQ+UMSLNB+MicrosoftYaHei"/>
              </a:rPr>
              <a:t>13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意大利的探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家和商人，他的游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记记录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了他在中国元朝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期的所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欧洲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44450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可波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在元朝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期来到中国，他在中国游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了</a:t>
            </a:r>
            <a:r>
              <a:rPr sz="1350">
                <a:solidFill>
                  <a:srgbClr val="000000"/>
                </a:solidFill>
                <a:latin typeface="CEHNRQ+UMSLNB+MicrosoftYaHei"/>
                <a:cs typeface="CEHNRQ+UMSLNB+MicrosoftYaHei"/>
              </a:rPr>
              <a:t>17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年之久，深入了解了中国的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史、文化、社会和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等方面的情况。回到欧洲后，他写下了著名的《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可波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了他的所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欧洲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生了极大的影响，推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CMMQJF+MS-UIGothic"/>
                <a:cs typeface="CMMQJF+MS-UIGothic"/>
              </a:rPr>
              <a:t>西方文化的交流和相互了解。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https://d.book118.com/335122322341011111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EDSGOQ+PVCETB+ArialMT</vt:lpstr>
      <vt:lpstr>Times New Roman</vt:lpstr>
      <vt:lpstr>SimSun</vt:lpstr>
      <vt:lpstr>CMMQJF+MS-UIGothic</vt:lpstr>
      <vt:lpstr>JQGBMR+APEGCL+MicrosoftYaHei-Bold</vt:lpstr>
      <vt:lpstr>CEHNRQ+UMSLNB+MicrosoftYaHei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2024-09-18T00:54:20.816</cp:lastPrinted>
  <dcterms:created xsi:type="dcterms:W3CDTF">2024-09-17T16:54:20Z</dcterms:created>
  <dcterms:modified xsi:type="dcterms:W3CDTF">2024-09-17T16:54:21Z</dcterms:modified>
</cp:coreProperties>
</file>