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32A52-296F-4FCB-A35A-E5E02894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D03CB-81DC-4AB9-AC38-DC793A663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40C44-781A-4B57-9C0C-78A3ECAB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42CC9-2F4F-400A-9ABA-C9D99B097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52A69-AEA7-48E5-B460-9C414E54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59E29-79AF-4EE2-A682-4ADA898F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179F0-1DF7-43C3-B40A-629C346E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BCD7C-B72A-47F7-8D17-72381AF2F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7E091-52FD-4E32-9EA3-FB7698A1D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157AB-A64E-4FB8-840E-CE2E70334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8DF86-05DD-45C5-AD60-E34FFC4E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30141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糖尿病科普护理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糖尿病健康教育与预防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糖尿病是一种常见的慢性代谢性疾病，由于胰岛素分泌不足或作用受损导致血糖升高。根据病因不同，糖尿病可分为1型、2型、妊娠期糖尿病等类型。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受损，导致血糖升高的一种慢性代谢性疾病。长期高血糖可引起一系列并发症，如心血管疾病、肾脏疾病、神经病变等。根据病因不同，糖尿病主要分为1型、2型和妊娠期糖尿病三种类型。其中，1型糖尿病多发生于青少年，与自身免疫有关；2型糖尿病多见于中老年人，与遗传、生活方式等因素有关；妊娠期糖尿病则指孕妇在妊娠期间发生的糖尿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糖尿病的病因多样，包括遗传、生活方式、环境因素等。典型症状为“三多一少”，即多饮、多尿、多食、体重下降。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种多样，主要包括遗传因素、生活方式和环境因素。遗传因素是指糖尿病具有家族聚集性；生活方式上，长期高糖、高脂肪饮食、缺乏运动等都可能引发糖尿病；环境因素包括年龄、种族、妊娠、药物等。此外，一些应激因素如感染、创伤等也可能诱发糖尿病。典型症状为“三多一少”，即多饮、多尿、多食、体重下降。其他症状还包括疲乏无力、视力模糊、皮肤瘙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总结词：糖尿病的诊断主要依据血糖水平，治疗方式包括药物治疗、饮食控制和运动疗法等。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糖尿病的诊断主要依据血糖水平，即空腹血糖≥7.0mmol/L或餐后2小时血糖≥11.1mmol/L即可诊断为糖尿病。除了血糖监测外，医生还会根据患者的具体情况进行相关检查，如糖化血红蛋白、尿常规等。治疗方式包括药物治疗、饮食控制和运动疗法等。药物治疗包括口服降糖药和注射胰岛素等；饮食控制主要是限制糖分和脂肪摄入，增加膳食纤维等；运动疗法则是通过适量运动来提高胰岛素敏感性，降低血糖水平。此外，保持良好的生活习惯和心态也是预防和治疗糖尿病的重要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合理控制饮食是糖尿病日常护理的重要环节，需注意食物的热量、糖分、脂肪和蛋白质含量。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糖尿病患者应遵循低糖、低脂、高纤维的饮食原则，控制总热量摄入，合理分配三餐，避免高糖和高脂肪食物，增加蔬菜、水果和全谷物的摄入。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适当的运动有助于控制血糖水平，提高身体代谢能力，是糖尿病日常护理的重要措施。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糖尿病患者应选择适合自己的运动方式，如快走、慢跑、游泳等有氧运动，以及力量训练等无氧运动，避免剧烈运动和过度疲劳。运动时应避免空腹状态，并随身携带糖果等以防低血糖。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药物治疗是糖尿病治疗的重要手段之一，需在医生指导下进行，并注意药物的副作用和相互作用。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糖尿病患者应按时按量服用药物，不可自行增减剂量或更换药物。同时应关注药物可能的副作用，如低血糖、过敏等，并及时就医调整治疗方案。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https://d.book118.com/335130141131011123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2024-09-27T04:58:17.546</cp:lastPrinted>
  <dcterms:created xsi:type="dcterms:W3CDTF">2024-09-26T20:58:17Z</dcterms:created>
  <dcterms:modified xsi:type="dcterms:W3CDTF">2024-09-26T20:58:19Z</dcterms:modified>
</cp:coreProperties>
</file>