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DB82E8-0014-426D-9CD1-0258CED46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96E919-63D0-483A-984D-5B774BE00E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7C9ED7-5914-4803-BBD0-722D072F4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97E24E-A34D-4E3F-88BA-FA5957D44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EEA4C5-3A7D-4BBC-BFF6-977840326F2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09C105-B86A-48E3-AE1A-104BDACCF54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C6B5D2-E20D-465C-AFBC-5916F063E2A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D0E6FD-4DEE-447B-A867-EFF73AC2A7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EA20A-BF79-4BE4-9EC5-08F41B94A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2E138D-4A91-4955-8BDA-5F07AAE2D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4D68DD-2D67-4E89-8C38-52845CD9F0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5131001013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复古素雅中国风模板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复古素雅中国风的元素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复古素雅中国风在PPT设计中的应用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制作技巧和建议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案例展示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复古素雅中国风模板是一种融合了中国传统文化元素和现代简约风格的网页模板。</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该模板以中国传统文化为底蕴，通过简约的线条、色彩和布局，展现出一种古朴典雅、清新脱俗的美感。</a:t>
            </a:r>
          </a:p>
        </p:txBody>
      </p:sp>
      <p:pic>
        <p:nvPicPr>
          <p:cNvPr id="6" name="Picture 6"/>
          <p:cNvPicPr>
            <a:picLocks noChangeAspect="1"/>
          </p:cNvPicPr>
          <p:nvPr/>
        </p:nvPicPr>
        <p:blipFill>
          <a:blip r:embed="rId2"/>
          <a:srcRect t="20992" b="2099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8924" b="28924"/>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复古素雅中国风模板不仅具有文化底蕴，同时也符合现代审美趋势，适用于各种类型的网站，如企业官网、个人博客、文化机构等。</a:t>
            </a:r>
          </a:p>
        </p:txBody>
      </p:sp>
      <p:pic>
        <p:nvPicPr>
          <p:cNvPr id="10" name="Picture 10"/>
          <p:cNvPicPr>
            <a:picLocks noChangeAspect="1"/>
          </p:cNvPicPr>
          <p:nvPr/>
        </p:nvPicPr>
        <p:blipFill>
          <a:blip r:embed="rId4"/>
          <a:srcRect t="13644" b="1364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随着互联网的普及和全球化的发展，越来越多的企业和个人开始注重网站的文化内涵和品牌形象。</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125">
                <a:solidFill>
                  <a:schemeClr val="dk1">
                    <a:alpha val="100000"/>
                  </a:schemeClr>
                </a:solidFill>
                <a:latin typeface="Microsoft Yahei"/>
                <a:ea typeface="Microsoft Yahei"/>
                <a:cs typeface="Microsoft Yahei"/>
              </a:rPr>
              <a:t>中国传统文化在全球范围内受到越来越多的关注和喜爱，因此，复古素雅中国风模板应运而生，满足了市场对于具有文化底蕴和审美价值的网页设计的需求。</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275">
                <a:solidFill>
                  <a:schemeClr val="dk1">
                    <a:alpha val="100000"/>
                  </a:schemeClr>
                </a:solidFill>
                <a:latin typeface="Microsoft Yahei"/>
                <a:ea typeface="Microsoft Yahei"/>
                <a:cs typeface="Microsoft Yahei"/>
              </a:rPr>
              <a:t>与此同时，现代简约风格在全球范围内也备受追捧，而将中国传统文化元素与现代简约风格相结合，更能够凸显出独特的个性和品味。</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复古素雅中国风的元素</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传统色彩是复古素雅中国风的重要组成部分，具有浓郁的文化底蕴和历史感。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常见的传统色彩包括朱红、明黄、宝蓝、墨绿等，这些色彩经过历史的沉淀，传递着中国文化的独特韵味。在复古素雅中国风中，这些传统色彩常常以淡雅的色调呈现，营造出古朴典雅的氛围。</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227" r="2022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传统色彩</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https://d.book118.com/335131001013011100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31</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2024-09-07T18:38:33.700</cp:lastPrinted>
  <dcterms:created xsi:type="dcterms:W3CDTF">2024-09-07T10:38:33Z</dcterms:created>
  <dcterms:modified xsi:type="dcterms:W3CDTF">2024-09-07T10:38:35Z</dcterms:modified>
</cp:coreProperties>
</file>