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FB45A-1C20-46E4-B57F-94C283806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EF3A4-F172-4B99-AE93-263E5E5A7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163AE-2F0C-4258-9368-18DD3C377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D772E-7D67-4AE7-B6EB-35F155DEE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4BC9C0-30D8-47C2-BA7E-0CE1D1BA2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C7E451-3C19-4742-84F9-F6FE198BD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BF5143-C3D5-43F0-B758-A0B754E85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013AE-EE73-4F76-B55B-FA706FA1D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3A134-149D-4D26-9D07-EB68D0792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BD175-2318-4473-B2AA-1DE34B892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9BB0D-25DC-4C24-B379-84A6D1254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3200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周围神经病变的护理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周围神经病变是指周围神经系统受到损伤或疾病影响，导致神经功能异常。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周围神经病变可以影响感觉、运动和自主神经功能，导致疼痛、麻木、肌肉无力等症状。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什么是周围神经病变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重金属中毒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周围神经病变的常见原因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长期接触重金属如汞、铅等可能导致周围神经病变。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某些药物如化疗药物、抗生素等可能引起周围神经病变。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长期高血糖状态可导致神经病变，是周围神经病变最常见的原因之一。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如自身免疫性疾病、神经根病变、脊柱疾病等也可能引起周围神经病变。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肌肉无力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周围神经病变的症状和影响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周围神经病变可能导致疼痛，表现为刺痛、灼热感或持续性疼痛。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感觉神经受损可导致麻木感，表现为皮肤感觉减退或消失。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运动神经受损可导致肌肉无力，表现为肌肉萎缩、肌肉僵硬等症状。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周围神经病变还可能引起自主神经功能异常，表现为出汗异常、血压波动等症状。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07" r="1520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保持健康生活方式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控制危险因素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定期对患者的周围神经进行检查，及早发现病变，预防并发症的发生。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鼓励患者保持健康的生活方式，包括合理的饮食、适量的运动和良好的作息习惯，以增强身体免疫力，预防并发症。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针对可能导致周围神经病变的危险因素，如糖尿病、高血压等，采取有效的控制措施，降低并发症的发生风险。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日常护理指导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根据患者的具体情况，制定个性化的康复训练计划，包括肌肉锻炼、关节活动等，促进肢体功能的恢复，提高生活质量。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向患者传授正确的日常护理知识，如如何正确使用拐杖、轮椅等辅助器具，如何进行日常的肢体按摩等，帮助患者更好地进行日常生活。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关注患者的心理健康，提供心理支持和疏导，帮助患者保持积极乐观的心态，提高生活质量。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为患者提供舒适的护理服务，如保持病床的干净整洁、提供柔软的支撑物等，减少患者的身体不适感。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对患者进行疼痛评估，采取有效的疼痛控制措施，如药物治疗、物理治疗等，减轻患者的痛苦。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关注患者的睡眠状况，采取有效的睡眠护理措施，如保持安静的环境、提供舒适的睡眠姿势等，促进患者的睡眠质量，减轻患者的痛苦。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917" r="9917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减轻患者痛苦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对患者的疼痛程度进行评估，了解疼痛的性质、部位和持续时间，以便制定相应的护理计划。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遵循医嘱，按时给药，并注意观察药物的效果和不良反应。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采用物理疗法、按摩、针灸等非药物治疗手段，缓解疼痛。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https://d.book118.com/335132002014011130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2024-09-29T15:12:10.205</cp:lastPrinted>
  <dcterms:created xsi:type="dcterms:W3CDTF">2024-09-29T07:12:10Z</dcterms:created>
  <dcterms:modified xsi:type="dcterms:W3CDTF">2024-09-29T07:12:12Z</dcterms:modified>
</cp:coreProperties>
</file>