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E49FDE-7657-497F-BB71-57B142380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512AF8-FC8A-4FB9-BF8F-30634C0A7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FBB2F6-C61B-48D8-BCD6-8951FB1F7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D65CE9-D7E0-4456-B930-3871BB06C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16EE64-5852-440A-A9A1-C77DD70F1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0B8899-0A76-44AA-B035-70F944D9B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6640ED-74D7-43F9-994E-66E4D3DF2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315669-8CAB-4B26-BA5E-BD4B1FC88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B49787-8886-4AF5-8DFC-19365117D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A00C48-FEAC-46C4-ACBE-01A4BE4B8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C902B0-329E-491D-9C07-51D09EE54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13423231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《电视原理》ppt课件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电视技术概述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电视信号的采集与处理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电视接收机的原理与结构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电视信号的传输标准与制式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电视技术的未来发展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电视技术概述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高清晰度电视时代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20世纪90年代，随着数字技术和大规模集成电路的发展，高清晰度电视逐渐成为主流。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机械电视时代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20世纪初，机械电视开始出现，其原理是利用摄像管将图像转换为电信号，再通过传输设备传送，最后在接收端用显像管显示。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电子电视时代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20世纪30年代，电子电视技术逐渐取代机械电视，其原理是利用光电效应将图像转换为电信号，通过调制和解调技术在电视信号中传输。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彩色电视时代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20世纪50年代，随着彩色显像管的发明，彩色电视逐渐普及。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电视技术的发展历程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模拟电视采用模拟信号传输，其图像质量受信号干扰影响较大，现已逐渐被数字电视取代。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模拟电视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数字电视采用数字信号传输，具有图像清晰、抗干扰能力强、可进行交互操作等特点。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数字电视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液晶电视利用液晶材料实现图像显示，具有体积小、重量轻、低功耗等特点。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液晶电视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等离子电视利用等离子体显示技术实现图像显示，具有视角广、动态清晰度高、色彩鲜艳等特点。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等离子电视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电视技术的分类与特点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通过同轴电缆、光纤等有线介质传输电视信号，具有传输质量稳定、覆盖范围广等特点。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有线传输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208" r="18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无线传输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042" r="9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网络传输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通过电磁波传输电视信号，具有安装简便、成本低廉等特点，但易受环境干扰。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通过网络传输电视信号，具有传输距离远、可实现双向交互等特点，但需要网络基础设施支持。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电视信号的传输方式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电视信号的采集与处理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摄像机的结构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摄像机主要由镜头、图像传感器、信号处理电路、存储器等部分组成，其中图像传感器是核心部件。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摄像机的工作原理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摄像机通过镜头将景物反射的光线聚焦在图像传感器上，并转换成电信号，经过处理后形成视频信号。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图像传感器的类型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图像传感器分为CCD和CMOS两种类型，其中CCD传感器具有较高的灵敏度和较低的噪音，而CMOS传感器则具有较高的集成度和较低的成本。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875" r="16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112" r="1511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摄像机的原理与结构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模拟信号是连续变化的信号，而数字信号则是离散的信号。数字信号具有抗干扰能力强、易于存储和传输等优点。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信号数字化是将模拟信号通过采样、量化和编码三个步骤转换成数字信号。采样是将时间连续的模拟信号转换成时间离散、幅度连续的信号；量化是将幅度上连续取值（模拟量）的每一个样本转换成离散值（数字量）表示；编码则是按照一定的规律，把量化后的离散值用二进制数码表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常见的数字视频格式有AVI、MP4、MOV等，这些格式的视频文件可以被大多数视频播放软件所支持。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模拟信号与数字信号的区别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视频信号数字化的过程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数字视频的格式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视频信号的数字化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视频信号的处理包括色彩处理、亮度处理、对比度处理、缩放处理等，这些处理可以改善视频的质量和观感。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常用的视频编辑软件有Adobe Premiere Pro、Final Cut Pro等，这些软件可以实现对视频的剪辑、拼接、添加特效等操作。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编辑的基本流程包括导入素材、剪辑、添加特效、输出等步骤。导入素材是将需要编辑的视频文件导入到软件中；剪辑是将不需要的部分剪掉，将需要的部分拼接在一起；添加特效可以增强视频的表现力；输出则是将编辑好的视频文件导出，以便于播放和分享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视频信号的处理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视频编辑软件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视频编辑的基本流程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视频信号的处理与编辑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电视接收机的原理与结构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https://d.book118.com/335134232310011103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2024-09-13T07:29:09.584</cp:lastPrinted>
  <dcterms:created xsi:type="dcterms:W3CDTF">2024-09-12T23:29:09Z</dcterms:created>
  <dcterms:modified xsi:type="dcterms:W3CDTF">2024-09-12T23:29:11Z</dcterms:modified>
</cp:coreProperties>
</file>