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B3E320-2D30-430E-8345-38368ED79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2F2783-1025-4FF6-95CC-50161D2A6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A5C0D3-9478-4B88-B349-EB634DF30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864F64-E849-4E18-8A50-765D2DF99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EFEC74-8E9C-48E5-9D2B-3D220AC23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ED3601-4DC4-4D49-930E-7050FDAD8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4CF562-769F-4323-927F-107582B60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5E011F-DE1F-4A01-9C24-9C82C6AA1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127632-1DA5-41EC-80F7-BCA6FA8BA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2DE9CD-BA12-474F-840B-3B5965F6B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A09882-7CC6-4938-B360-F8B138747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14013414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医药制造生产计划监控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生产计划制定与执行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物料供应与库存管理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生产过程监控与调度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质量管理与控制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设备管理与维护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数据分析与优化建议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1594" r="315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通过对医药制造生产计划的监控，可以及时发现并解决生产过程中的问题，从而提高生产效率，降低生产成本。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保证产品质量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医药制造行业对产品质量的要求非常高，通过对生产计划的监控，可以确保生产过程中的质量控制，进而保证产品的质量和安全性。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适应市场需求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随着医药市场的不断变化，医药制造企业需要不断调整生产计划以适应市场需求。通过对生产计划的监控，可以及时了解市场变化，调整生产计划，提高市场响应速度。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监控生产过程中的质量控制情况，包括原料检验、半成品检验、成品检验等环节的数据和结果，确保产品质量符合相关标准和要求。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生产计划执行情况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监控生产计划的执行情况，包括生产进度、产量、生产效率等方面的数据，确保生产计划能够按时完成。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物料供应情况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监控物料供应情况，包括原材料、辅料、包装材料等的采购、库存和使用情况，确保生产所需的物料能够及时供应。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设备运行状况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监控生产设备的运行状况，包括设备的故障率、维修情况、保养计划等，确保生产设备能够正常运行，保证生产的连续性和稳定性。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生产计划制定与执行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计划下达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经过评审确认后，下达生产计划到各相关部门。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计划评审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组织相关部门对初步生产计划进行评审，确保计划的合理性和可行性。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计划制定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根据需求分析和产能评估结果，制定初步生产计划。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收集市场需求、销售预测、库存状况等信息，进行综合分析。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产能评估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评估生产线、设备、人员等产能，确定生产能力。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生产计划制定流程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生产进度跟踪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实时跟踪生产进度，记录生产过程中的关键事件和异常情况。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对生产数据进行统计分析，如产量、质量、成本等，以评估生产计划的执行情况。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问题反馈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及时反馈生产过程中的问题，协调资源解决，确保生产计划的顺利进行。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生产计划执行情况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计划调整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根据市场需求变化、生产实际情况等因素，对生产计划进行调整，以确保生产计划的灵活性和适应性。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计划变更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在特殊情况下，如突发事件、政策调整等，需要对生产计划进行变更。变更前需充分评估影响并制定相应的应对措施。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变更通知与协调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将生产计划的调整或变更情况及时通知相关部门，并协调各方资源，确保调整或变更后的生产计划得以顺利实施。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生产计划调整与变更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物料供应与库存管理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采购计划与执行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根据生产计划和物料需求计划，制定采购计划并下达采购订单，跟踪采购订单的执行情况，确保物料按时到货。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供应商关系管理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建立供应商档案，定期与供应商进行沟通，协调解决合作过程中的问题，维护良好的供应商关系。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供应商评估与选择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建立供应商评估体系，包括质量、价格、交货期等方面的考核，确保选择合格的供应商。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7750" r="775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物料采购与供应商管理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安全库存设定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根据历史数据和市场需求预测，设定合理的安全库存水平，防止因缺料导致的生产中断。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库存周转率监控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定期监控库存周转率，及时发现呆滞物料并采取相应措施，降低库存成本。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ABC分类法应用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采用ABC分类法对物料进行分类管理，重点关注A类物料的库存情况，提高库存管理效率。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库存控制策略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建立缺料预警机制，一旦发现物料短缺，及时通知相关部门并采取措施进行紧急采购或调整生产计划。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缺料预警与处理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针对供应商交货异常情况，及时与供应商沟通并协调解决方案，确保生产计划的顺利进行。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供应商交货异常处理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定期对库存进行盘点，发现异常库存情况及时查明原因并采取措施进行处理，如报废、退货等。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库存异常处理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物料供应异常情况处理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生产过程监控与调度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通过生产管理系统实时跟踪生产进度，确保生产按照计划进行。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实时监控生产进度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关键节点控制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对生产过程中的关键节点进行严格监控，确保产品质量和生产效率。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运用数据可视化工具对生产数据进行实时分析，为决策提供支持。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生产进度监控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https://d.book118.com/335140134141011101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2024-09-09T21:48:13.184</cp:lastPrinted>
  <dcterms:created xsi:type="dcterms:W3CDTF">2024-09-09T13:48:13Z</dcterms:created>
  <dcterms:modified xsi:type="dcterms:W3CDTF">2024-09-09T13:48:15Z</dcterms:modified>
</cp:coreProperties>
</file>