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87FE1-2976-4B64-9055-D2627CE35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CF8BA-3EE7-4793-9784-C43C57116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473DA-C548-4819-87C1-BFA6F6CC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ECBE4-55FB-4B5E-8C98-7051138FC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3474D8-074C-409C-A68C-4BE29DE48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9B1C9-86FF-4E10-8629-B1832C4B3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19FC2F-7606-431F-9A7E-AFA71F79A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3B9EA-A021-4EDE-93BC-4AAC6965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7B64F-C5AE-4759-9BAE-E05905FD1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DA8C6-50C5-43A2-BF37-C72C9E9A9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339EC-5352-4900-A434-78E4CA604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85" r:id="rId2"/>
    <p:sldLayoutId id="2147485986" r:id="rId3"/>
    <p:sldLayoutId id="2147485987" r:id="rId4"/>
    <p:sldLayoutId id="2147485988" r:id="rId5"/>
    <p:sldLayoutId id="2147485989" r:id="rId6"/>
    <p:sldLayoutId id="2147485990" r:id="rId7"/>
    <p:sldLayoutId id="2147485991" r:id="rId8"/>
    <p:sldLayoutId id="2147485992" r:id="rId9"/>
    <p:sldLayoutId id="2147485993" r:id="rId10"/>
    <p:sldLayoutId id="214748599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24" Type="http://schemas.openxmlformats.org/officeDocument/2006/relationships/tags" Target="../tags/tag114.xml" /><Relationship Id="rId25" Type="http://schemas.openxmlformats.org/officeDocument/2006/relationships/tags" Target="../tags/tag115.xml" /><Relationship Id="rId26" Type="http://schemas.openxmlformats.org/officeDocument/2006/relationships/tags" Target="../tags/tag116.xml" /><Relationship Id="rId27" Type="http://schemas.openxmlformats.org/officeDocument/2006/relationships/tags" Target="../tags/tag117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40210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立体构成的概述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/>
          <a:p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4153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627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635058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635058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685149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639893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立体构成的原则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272646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272646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22737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277481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立体构成的起源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453852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453852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03943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458687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立体构成的要素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816264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816264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866355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821099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立体构成的形式美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96" name="Rectangle 19_#color_$dk2_4_$dk2_4_#shadow_$dk1-2092&amp;675"/>
          <p:cNvSpPr/>
          <p:nvPr>
            <p:custDataLst>
              <p:tags r:id="rId23"/>
            </p:custDataLst>
          </p:nvPr>
        </p:nvSpPr>
        <p:spPr>
          <a:xfrm>
            <a:off x="99747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8" name="Rectangle 20_#color_$accent1_$accent1_4-2092&amp;676"/>
          <p:cNvSpPr/>
          <p:nvPr>
            <p:custDataLst>
              <p:tags r:id="rId24"/>
            </p:custDataLst>
          </p:nvPr>
        </p:nvSpPr>
        <p:spPr>
          <a:xfrm>
            <a:off x="99747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900" name="序号"/>
          <p:cNvSpPr txBox="1"/>
          <p:nvPr>
            <p:custDataLst>
              <p:tags r:id="rId25"/>
            </p:custDataLst>
          </p:nvPr>
        </p:nvSpPr>
        <p:spPr>
          <a:xfrm>
            <a:off x="104756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902" name="项标题"/>
          <p:cNvSpPr txBox="1"/>
          <p:nvPr>
            <p:custDataLst>
              <p:tags r:id="rId26"/>
            </p:custDataLst>
          </p:nvPr>
        </p:nvSpPr>
        <p:spPr>
          <a:xfrm>
            <a:off x="100230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立体构成的设计思维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立体构成的起源</a:t>
            </a:r>
            <a:endParaRPr lang="zh-CN" altLang="en-US"/>
          </a:p>
        </p:txBody>
      </p:sp>
      <p:sp>
        <p:nvSpPr>
          <p:cNvPr id="10490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立体构成的历史背景</a:t>
            </a:r>
            <a:endParaRPr lang="zh-CN" altLang="en-US"/>
          </a:p>
        </p:txBody>
      </p:sp>
      <p:sp>
        <p:nvSpPr>
          <p:cNvPr id="104911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1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立体构成起源于20世纪初的欧洲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创始人：毕加索、布拉克等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2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2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目的：探索新的艺术形式和表现手法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发展历程：从最初的几何形体到后期的抽象表现主义，再到现在的多元化发展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立体构成的概念定义</a:t>
            </a:r>
            <a:endParaRPr lang="zh-CN" altLang="en-US"/>
          </a:p>
        </p:txBody>
      </p:sp>
      <p:sp>
        <p:nvSpPr>
          <p:cNvPr id="104917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立体构成：指在三维空间中，通过点、线、面等元素进行组合和创造，形成具有一定空间感和立体感的艺术形式。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起源：立体构成起源于20世纪初的欧洲，由艺术家们对传统绘画和雕塑的突破和创新而产生。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特点：立体构成具有抽象性、空间性和动态性等特点，能够表达出丰富的情感和思想。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应用领域：立体构成广泛应用于建筑、雕塑、产品设计、平面设计等领域，是现代艺术和设计的重要组成部分。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立体构成的实践应用</a:t>
            </a:r>
            <a:endParaRPr lang="zh-CN" altLang="en-US"/>
          </a:p>
        </p:txBody>
      </p:sp>
      <p:sp>
        <p:nvSpPr>
          <p:cNvPr id="10492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工业设计：在产品设计中运用立体构成原理，使产品具有独特的造型和功能。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建筑设计：运用立体构成原理进行建筑设计，创造出独特的空间感和视觉效果。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平面设计：在平面设计中运用立体构成原理，使画面更具有空间感和立体感。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艺术创作：在艺术创作中运用立体构成原理，创造出独特的艺术作品。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立体构成的要素</a:t>
            </a:r>
            <a:endParaRPr lang="zh-CN" altLang="en-US"/>
          </a:p>
        </p:txBody>
      </p:sp>
      <p:sp>
        <p:nvSpPr>
          <p:cNvPr id="10492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形态要素</a:t>
            </a:r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点：立体构成的基本元素，具有位置、大小和形状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线：连接两点形成的直线或曲线，具有长度和方向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面：由线围成的平面，具有面积和形状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1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体：由面围成的立体，具有体积和形状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色彩要素</a:t>
            </a:r>
            <a:endParaRPr lang="zh-CN" altLang="en-US"/>
          </a:p>
        </p:txBody>
      </p:sp>
      <p:sp>
        <p:nvSpPr>
          <p:cNvPr id="104945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色彩对比：冷暖对比、明暗对比、纯度对比等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色彩三要素：色相、明度、纯度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色彩调和：单色调和、双色调和、多色调和等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色彩情感：不同色彩给人带来的不同情感体验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材质要素</a:t>
            </a:r>
            <a:endParaRPr lang="zh-CN" altLang="en-US"/>
          </a:p>
        </p:txBody>
      </p:sp>
      <p:sp>
        <p:nvSpPr>
          <p:cNvPr id="104951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色彩搭配：合理搭配材料的色彩，以增强视觉效果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材料选择：根据设计需求和效果选择合适的材料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质感表现：通过材料的质感表现来传达设计意图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肌理效果：利用材料的肌理效果来丰富设计层次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结构要素</a:t>
            </a:r>
            <a:endParaRPr lang="zh-CN" altLang="en-US"/>
          </a:p>
        </p:txBody>
      </p:sp>
      <p:sp>
        <p:nvSpPr>
          <p:cNvPr id="10495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线：连接两点或多点形成的几何图形，具有长度和方向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点：立体构成的基本元素，具有位置、大小和形状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面：由线围成的封闭区域，具有面积和形状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体：由面围成的立体空间，具有体积和形状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立体构成的原则</a:t>
            </a:r>
            <a:endParaRPr lang="zh-CN" altLang="en-US"/>
          </a:p>
        </p:txBody>
      </p:sp>
      <p:sp>
        <p:nvSpPr>
          <p:cNvPr id="10496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统一性原则</a:t>
            </a:r>
            <a:endParaRPr lang="zh-CN" altLang="en-US"/>
          </a:p>
        </p:txBody>
      </p:sp>
      <p:sp>
        <p:nvSpPr>
          <p:cNvPr id="10497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对称性：各个部分之间保持对称，避免过于倾斜或扭曲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节奏性：各个部分之间保持节奏，避免过于单调或杂乱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整体性：各个部分之间相互协调，形成一个统一的整体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均衡性：各个部分之间保持平衡，避免过于偏重或偏轻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https://d.book118.com/335140210323011102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1"/>
  <p:tag name="KSO_WM_UNIT_INDEX" val="1_6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2"/>
  <p:tag name="KSO_WM_UNIT_INDEX" val="1_6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3"/>
  <p:tag name="KSO_WM_UNIT_INDEX" val="1_6_3"/>
  <p:tag name="KSO_WM_UNIT_LAYERLEVEL" val="1_1_1"/>
  <p:tag name="KSO_WM_UNIT_PRESET_TEXT" val="06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Light</vt:lpstr>
      <vt:lpstr>微软雅黑</vt:lpstr>
      <vt:lpstr>Calibri Light</vt:lpstr>
      <vt:lpstr>Office Theme</vt:lpstr>
      <vt:lpstr>立体构成的概述</vt:lpstr>
      <vt:lpstr>目录</vt:lpstr>
      <vt:lpstr>添加章节标题</vt:lpstr>
      <vt:lpstr>立体构成的起源</vt:lpstr>
      <vt:lpstr>立体构成的历史背景</vt:lpstr>
      <vt:lpstr>立体构成的概念定义</vt:lpstr>
      <vt:lpstr>立体构成的实践应用</vt:lpstr>
      <vt:lpstr>立体构成的要素</vt:lpstr>
      <vt:lpstr>形态要素</vt:lpstr>
      <vt:lpstr>色彩要素</vt:lpstr>
      <vt:lpstr>材质要素</vt:lpstr>
      <vt:lpstr>结构要素</vt:lpstr>
      <vt:lpstr>立体构成的原则</vt:lpstr>
      <vt:lpstr>统一性原则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2024-09-11T22:58:10.630</cp:lastPrinted>
  <dcterms:created xsi:type="dcterms:W3CDTF">2024-09-11T14:58:10Z</dcterms:created>
  <dcterms:modified xsi:type="dcterms:W3CDTF">2024-09-11T14:58:12Z</dcterms:modified>
</cp:coreProperties>
</file>