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B7CDC0-98DF-41D9-9AFC-89B6AC157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1B342D-53F5-4893-A1EA-D9EBAD82A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BD2EBF-1CEE-4F98-97F1-A622724D6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092F4E-41FF-4573-BF37-10912692C3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5A5771-9CD1-416B-B270-0E23611CD0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98C2E3-4BF3-48FF-9426-9D42A7C0D7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F8C037-306C-4693-BB9D-9826ACBEDF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3496C8-221C-4765-B048-FCEB3094AA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7D551E-0D96-4BB4-8447-67A4EAF67D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7D1C2E-BE86-43A0-9622-C2C96A7CA4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D90BEB-FBAE-4911-976F-4300628C7F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14303203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妇产科主任晋升副高职称工作总结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任职期间工作业绩总述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专业技能提升与培训情况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团队协作与领导力展现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医德医风建设与患者满意度调查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未来发展规划与目标设定</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提升个人专业素养，更好地服务患者，推动妇产科事业发展。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妇产科是医学领域的重要分支，关系到母婴健康和人口质量，具有高度的专业性和责任感。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妇产科工作背景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晋升副高职称的目的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工作职责</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作为妇产科主任，全面主持科室工作，包括医疗、教学、科研等方面。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工作成果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在任职期间，通过团队的努力，取得了显著的工作成果，包括提高科室业务水平、优化诊疗流程、提升患者满意度等。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经验教训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在工作中积累了宝贵的经验教训，包括如何有效管理团队、应对突发事件、处理医患关系等。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任职期间工作业绩总述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门诊业务量稳步增长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在任职期间，通过优化诊疗流程、提升服务质量，门诊业务量实现了年均10%的增长，患者满意度持续提高。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高质量诊疗服务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始终坚持以患者为中心，提供全面、细致的诊疗服务，确保每一位患者都能得到准确、及时的诊断和治疗。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949" r="1694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门诊业务量及质量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住院患者数量稳步增加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通过加强病房管理、提高医疗技术水平，住院患者数量年均增长8%，床位周转率保持在行业领先水平。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治愈率显著提高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针对各类妇产科疾病，积极引进新技术、新方法，治愈率逐年提升，达到国内先进水平。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住院患者数量及治愈率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随着手术团队技术水平的不断提高，手术数量年均增长12%，其中高难度手术占比逐年提升。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手术数量稳步增长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在任职期间，成功完成多例高难度手术，如复杂子宫切除术、卵巢癌根治术等，实现了技术上的突破和创新。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成功挑战高难度手术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手术数量及难度系数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科研成果与学术论文发表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科研成果丰硕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积极参与科研项目，主持或参与多项国家级、省级课题，取得了一系列重要科研成果，为妇产科领域的发展做出了贡献。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学术论文发表成绩斐然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在任职期间，以第一作者或通讯作者身份在国内外知名学术期刊上发表学术论文20余篇，提升了医院和科室的学术影响力。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专业技能提升与培训情况</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000" r="16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参加省级妇产科继续教育培训班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通过系统的培训课程，我进一步巩固了专业知识，提高了临床技能和诊疗水平。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参加国际妇产科协会年会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在会议上，我与国际同行就妇产科领域的最新研究成果和治疗方法进行了深入交流和探讨。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参加全国妇产科主任高峰论坛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通过这次论坛，我了解到国内妇产科的最新发展动态和前沿技术，为今后的工作提供了有益的参考。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参加国内外学术会议及培训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通过不断学习和实践，我已熟练掌握宫腔镜技术，并在临床上成功应用于多例患者的诊断和治疗。</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熟练掌握宫腔镜技术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我积极引进无创产前检测技术，为孕妇提供更加安全、准确的产前筛查和诊断服务。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引进并应用无创产前检测技术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我带领团队成功开展多例妇科微创手术，如腹腔镜手术、阴式手术等，取得了良好的治疗效果。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开展妇科微创手术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掌握新技术、新方法及应用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制定个性化培训计划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针对每位下级医师的特点和需求，我制定个性化的培训计划，帮助他们更好地掌握专业知识和技能。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鼓励参与科研项目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我积极鼓励下级医师参与科研项目，培养他们的科研能力和创新精神，为医院的科研工作做出贡献。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定期举办业务学习讲座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我定期组织下级医师参加业务学习讲座，分享临床经验和最新医学进展，提高团队整体业务水平。</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指导下级医师提高业务能力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提高临床诊疗水平</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我将不断提高自己的临床诊疗水平，为患者提供更加优质、高效的医疗服务。</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培养更多优秀医学人才</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我将致力于培养更多优秀的医学人才，为医院的可持续发展和医学事业的进步做出贡献。</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深化专业领域研究</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我将继续深入研究妇产科领域的前沿技术和治疗方法，争取在学术上取得更高的成就。</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21479" r="21479"/>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个人专业发展规划及目标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https://d.book118.com/335143032031011120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2024-09-22T14:26:33.897</cp:lastPrinted>
  <dcterms:created xsi:type="dcterms:W3CDTF">2024-09-22T06:26:33Z</dcterms:created>
  <dcterms:modified xsi:type="dcterms:W3CDTF">2024-09-22T06:26:36Z</dcterms:modified>
</cp:coreProperties>
</file>