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1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7C0FD0-A342-4EC6-8FA8-ABBDE0F9A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CD12B-1DAA-40F7-8A6A-8AD483B07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31C19F-2D04-4410-9E4A-C453259B18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5AFDC-ED5F-43CD-8326-997A7A60E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F3F9A4-C010-438D-B297-A8877B9A3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32D26D-CC18-49B9-9EEB-3E9E63F3A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C0A394-1648-4E8E-9F2F-DAC48AEF7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AD604D-7E73-4D31-BE4A-F8C7B8EDD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CF316-B99F-4672-8EDD-D420455E3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9A422-481A-45AD-833A-56F0BEC61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86807-8F40-43A9-BB21-B4F5BAE470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8172" r:id="rId2"/>
    <p:sldLayoutId id="2147488173" r:id="rId3"/>
    <p:sldLayoutId id="2147488174" r:id="rId4"/>
    <p:sldLayoutId id="2147488175" r:id="rId5"/>
    <p:sldLayoutId id="2147488176" r:id="rId6"/>
    <p:sldLayoutId id="2147488177" r:id="rId7"/>
    <p:sldLayoutId id="2147488178" r:id="rId8"/>
    <p:sldLayoutId id="2147488179" r:id="rId9"/>
    <p:sldLayoutId id="2147488180" r:id="rId10"/>
    <p:sldLayoutId id="214748818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2.xml" /><Relationship Id="rId11" Type="http://schemas.openxmlformats.org/officeDocument/2006/relationships/tags" Target="../tags/tag123.xml" /><Relationship Id="rId12" Type="http://schemas.openxmlformats.org/officeDocument/2006/relationships/tags" Target="../tags/tag124.xml" /><Relationship Id="rId13" Type="http://schemas.openxmlformats.org/officeDocument/2006/relationships/tags" Target="../tags/tag125.xml" /><Relationship Id="rId14" Type="http://schemas.openxmlformats.org/officeDocument/2006/relationships/tags" Target="../tags/tag126.xml" /><Relationship Id="rId15" Type="http://schemas.openxmlformats.org/officeDocument/2006/relationships/tags" Target="../tags/tag127.xml" /><Relationship Id="rId16" Type="http://schemas.openxmlformats.org/officeDocument/2006/relationships/tags" Target="../tags/tag128.xml" /><Relationship Id="rId17" Type="http://schemas.openxmlformats.org/officeDocument/2006/relationships/tags" Target="../tags/tag129.xml" /><Relationship Id="rId18" Type="http://schemas.openxmlformats.org/officeDocument/2006/relationships/tags" Target="../tags/tag130.xml" /><Relationship Id="rId19" Type="http://schemas.openxmlformats.org/officeDocument/2006/relationships/tags" Target="../tags/tag131.xml" /><Relationship Id="rId2" Type="http://schemas.openxmlformats.org/officeDocument/2006/relationships/tags" Target="../tags/tag114.xml" /><Relationship Id="rId20" Type="http://schemas.openxmlformats.org/officeDocument/2006/relationships/tags" Target="../tags/tag132.xml" /><Relationship Id="rId21" Type="http://schemas.openxmlformats.org/officeDocument/2006/relationships/tags" Target="../tags/tag133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tags" Target="../tags/tag119.xml" /><Relationship Id="rId8" Type="http://schemas.openxmlformats.org/officeDocument/2006/relationships/tags" Target="../tags/tag120.xml" /><Relationship Id="rId9" Type="http://schemas.openxmlformats.org/officeDocument/2006/relationships/tags" Target="../tags/tag12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18" Type="http://schemas.openxmlformats.org/officeDocument/2006/relationships/tags" Target="../tags/tag200.xml" /><Relationship Id="rId19" Type="http://schemas.openxmlformats.org/officeDocument/2006/relationships/tags" Target="../tags/tag201.xml" /><Relationship Id="rId2" Type="http://schemas.openxmlformats.org/officeDocument/2006/relationships/tags" Target="../tags/tag184.xml" /><Relationship Id="rId20" Type="http://schemas.openxmlformats.org/officeDocument/2006/relationships/tags" Target="../tags/tag202.xml" /><Relationship Id="rId21" Type="http://schemas.openxmlformats.org/officeDocument/2006/relationships/tags" Target="../tags/tag203.xml" /><Relationship Id="rId22" Type="http://schemas.openxmlformats.org/officeDocument/2006/relationships/tags" Target="../tags/tag204.xml" /><Relationship Id="rId23" Type="http://schemas.openxmlformats.org/officeDocument/2006/relationships/tags" Target="../tags/tag205.xml" /><Relationship Id="rId24" Type="http://schemas.openxmlformats.org/officeDocument/2006/relationships/tags" Target="../tags/tag206.xml" /><Relationship Id="rId25" Type="http://schemas.openxmlformats.org/officeDocument/2006/relationships/tags" Target="../tags/tag207.xml" /><Relationship Id="rId26" Type="http://schemas.openxmlformats.org/officeDocument/2006/relationships/tags" Target="../tags/tag208.xml" /><Relationship Id="rId27" Type="http://schemas.openxmlformats.org/officeDocument/2006/relationships/tags" Target="../tags/tag209.xml" /><Relationship Id="rId28" Type="http://schemas.openxmlformats.org/officeDocument/2006/relationships/tags" Target="../tags/tag210.xml" /><Relationship Id="rId29" Type="http://schemas.openxmlformats.org/officeDocument/2006/relationships/tags" Target="../tags/tag211.xml" /><Relationship Id="rId3" Type="http://schemas.openxmlformats.org/officeDocument/2006/relationships/tags" Target="../tags/tag185.xml" /><Relationship Id="rId30" Type="http://schemas.openxmlformats.org/officeDocument/2006/relationships/tags" Target="../tags/tag212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2" Type="http://schemas.openxmlformats.org/officeDocument/2006/relationships/tags" Target="../tags/tag213.xml" /><Relationship Id="rId3" Type="http://schemas.openxmlformats.org/officeDocument/2006/relationships/tags" Target="../tags/tag214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143302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月度项目管理执行情况汇总报告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项目概况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项目执行情况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项目风险与应对措施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项目沟通与协调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项目变更管理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项目总结与建议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项目概况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885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项目目标和预期成果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项目启动时间和原因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项目涉及的范围和资源需求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项目的风险和应对措施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项目目标</a:t>
            </a:r>
            <a:endParaRPr lang="zh-CN" altLang="en-US"/>
          </a:p>
        </p:txBody>
      </p:sp>
      <p:sp>
        <p:nvSpPr>
          <p:cNvPr id="10489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0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实现项目预期成果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满足客户需求和期望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2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提高项目效益和价值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达成项目计划和里程碑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项目内容</a:t>
            </a:r>
            <a:endParaRPr lang="zh-CN" altLang="en-US"/>
          </a:p>
        </p:txBody>
      </p:sp>
      <p:sp>
        <p:nvSpPr>
          <p:cNvPr id="104897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项目名称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项目里程碑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项目执行情况</a:t>
            </a:r>
            <a:endParaRPr lang="zh-CN" altLang="en-US"/>
          </a:p>
        </p:txBody>
      </p:sp>
      <p:sp>
        <p:nvSpPr>
          <p:cNvPr id="104901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任务完成情况</a:t>
            </a:r>
            <a:endParaRPr lang="zh-CN" altLang="en-US"/>
          </a:p>
        </p:txBody>
      </p:sp>
      <p:sp>
        <p:nvSpPr>
          <p:cNvPr id="104904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4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5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未完成任务数及占比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已完成任务数及占比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任务完成率及排名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任务完成过程中的亮点与不足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进度控制情况</a:t>
            </a:r>
            <a:endParaRPr lang="zh-CN" altLang="en-US"/>
          </a:p>
        </p:txBody>
      </p:sp>
      <p:sp>
        <p:nvSpPr>
          <p:cNvPr id="104909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9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未完成工作：明确列出未完成的工作和原因，以及计划完成的时间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已完成工作：详细列举已完成的工作内容和成果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进度偏差：分析实际进度与计划进度的偏差，并说明应对措施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进度预测：根据当前进度和未来计划，预测项目整体完成时间和关键节点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成本控制情况</a:t>
            </a:r>
            <a:endParaRPr lang="zh-CN" altLang="en-US"/>
          </a:p>
        </p:txBody>
      </p:sp>
      <p:sp>
        <p:nvSpPr>
          <p:cNvPr id="104914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直接成本：包括人力、物力、财力等资源的投入情况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间接成本：管理费用、销售费用等非直接与项目相关的成本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成本控制措施：采取的节约成本、提高效益的措施及效果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成本变化趋势：项目执行过程中成本的增减变化趋势及原因分析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质量保证情况</a:t>
            </a:r>
            <a:endParaRPr lang="zh-CN" altLang="en-US"/>
          </a:p>
        </p:txBody>
      </p:sp>
      <p:sp>
        <p:nvSpPr>
          <p:cNvPr id="10492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质量标准：是否符合预期目标和质量要求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质量控制：是否进行了有效的质量检查和控制措施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质量改进：是否针对存在的问题进行了改进和优化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质量意识：团队成员是否具备足够的质量意识和责任心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项目风险与应对措施</a:t>
            </a:r>
            <a:endParaRPr lang="zh-CN" altLang="en-US"/>
          </a:p>
        </p:txBody>
      </p:sp>
      <p:sp>
        <p:nvSpPr>
          <p:cNvPr id="104925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识别出的风险</a:t>
            </a:r>
            <a:endParaRPr lang="zh-CN" altLang="en-US"/>
          </a:p>
        </p:txBody>
      </p:sp>
      <p:sp>
        <p:nvSpPr>
          <p:cNvPr id="104928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8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9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市场风险：客户需求变化、市场竞争加剧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人力风险：人员流失、团队稳定性差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财务风险：预算超支、资金链断裂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技术风险：技术难题、研发进度延误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风险应对措施</a:t>
            </a:r>
            <a:endParaRPr lang="zh-CN" altLang="en-US"/>
          </a:p>
        </p:txBody>
      </p:sp>
      <p:sp>
        <p:nvSpPr>
          <p:cNvPr id="104936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6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7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7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应对策略：针对已识别的风险，制定具体的应对措施和计划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7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监控与调整：对项目风险进行持续监控，并根据实际情况及时调整应对措施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风险识别：明确项目中的潜在风险，并对其进行分类和评估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8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预防措施：提前制定应对策略，以降低风险发生的可能性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https://d.book118.com/335143302022011034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月度项目管理执行情况汇总报告</vt:lpstr>
      <vt:lpstr>目录</vt:lpstr>
      <vt:lpstr>项目概况</vt:lpstr>
      <vt:lpstr>项目背景</vt:lpstr>
      <vt:lpstr>项目目标</vt:lpstr>
      <vt:lpstr>项目内容</vt:lpstr>
      <vt:lpstr>项目执行情况</vt:lpstr>
      <vt:lpstr>任务完成情况</vt:lpstr>
      <vt:lpstr>进度控制情况</vt:lpstr>
      <vt:lpstr>成本控制情况</vt:lpstr>
      <vt:lpstr>质量保证情况</vt:lpstr>
      <vt:lpstr>项目风险与应对措施</vt:lpstr>
      <vt:lpstr>识别出的风险</vt:lpstr>
      <vt:lpstr>风险应对措施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2024-08-29T11:43:25.160</cp:lastPrinted>
  <dcterms:created xsi:type="dcterms:W3CDTF">2024-08-29T03:43:25Z</dcterms:created>
  <dcterms:modified xsi:type="dcterms:W3CDTF">2024-08-29T03:43:27Z</dcterms:modified>
</cp:coreProperties>
</file>