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F656B-EF07-4701-B7F0-52A8A36C3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A5331-C1D3-4A8C-B964-4E246E4C1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8CAC9-87DC-4F20-8554-6BDA47D1A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EDF4C-8810-4889-8D57-B06F89802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E5CF44-26E8-46D1-8390-6178628C7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1856CE-271B-4052-8AF1-F9E6FDE2F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66E2AA-A440-4F28-9E80-F2A220B81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6C1A9-10AB-4A4A-B922-E15383F32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AE16B-33CA-4448-89EE-CE373E88B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7641A-6347-4B0D-9D5A-EF0B08A6E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56BC1-A6A3-41BA-B97D-F8F4759AB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0011130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自荐信护理专业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为什么选择护理专业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实习经历与专业技能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求职期望与未来发展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076" r="370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我拥有护理专业的学士学位，通过系统学习和实践，掌握了护理学的基本理论和实践技能。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在大学期间，我积极参加各类实习项目，积累了丰富的临床护理经验，熟悉了医院的工作流程和操作规范。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实习经验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626" b="66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我曾在某大型医院担任护士，负责病人的日常护理、病情观察和记录等工作，能够熟练应对各种突发状况。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在工作中，我注重细节，善于沟通，得到了患者和同事的一致好评，多次获得优秀护士的荣誉。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我熟练掌握了各种护理技能，如静脉注射、心肺复苏等，能够独立完成各项护理操作。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我具备良好的英语沟通能力，能够与外籍患者进行流利的交流，为他们提供优质的护理服务。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我注重团队合作，善于与同事沟通交流，共同完成工作任务，提升整个团队的效率。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个人技能与特长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为什么选择护理专业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80" r="106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对护理专业的热爱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护理工作能够直接帮助他人，使其身体康复，具有崇高的职业使命感。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从小对医学和护理产生浓厚兴趣，希望成为一名白衣天使，为患者提供关爱与帮助。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具备护理专业素质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在校期间，通过系统学习和实践操作，掌握了护理专业知识和技能。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具备良好的沟通能力和团队协作精神，能够与医生、同事和患者建立良好关系。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计划在护理领域深耕细作，不断提升自己的专业素养和实践能力。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期望在未来的职业生涯中，成为护理领域的专家或管理人才，为行业发展做出贡献。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长期职业规划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实习经历与专业技能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https://d.book118.com/335200111302011124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2024-09-29T03:14:46.036</cp:lastPrinted>
  <dcterms:created xsi:type="dcterms:W3CDTF">2024-09-28T19:14:46Z</dcterms:created>
  <dcterms:modified xsi:type="dcterms:W3CDTF">2024-09-28T19:14:48Z</dcterms:modified>
</cp:coreProperties>
</file>