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83ED4-9648-48F5-999C-C5BCBFDE3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F6644-B5EF-4E08-8BD1-F1967B52F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BDC91-D164-4C1C-8487-96B962268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9EF8C-54F9-475E-A163-C8AC6967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1B2AD-6C7B-44FC-8D58-7D62416C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299AC-B960-4F37-B941-C34EC7FB0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F2BC4-E0EE-4A28-AC30-F5E73F5A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F8632-4911-427A-9145-F1F5B217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719C0-CB86-4708-95D4-DE1C98BFA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F51E0-67F9-4151-BCE4-9C55C6C7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FB994-42CB-41ED-9174-939E4F556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0024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女员工宿舍管理制度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宿舍文化活动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宿舍管理监督与反馈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确保女员工的生活环境安全、舒适和卫生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6458" b="6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规范女员工的行为，提高员工的工作效率和生活质量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维护公司的形象和声誉，增强员工的归属感和凝聚力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有助于降低公司管理成本和风险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有助于提升公司的社会形象和声誉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895" r="118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有助于提高员工的工作效率和幸福感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女员工需提前向宿舍管理部门提交入住申请，经审核通过后方可入住。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入住申请与审核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入住期限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入住人数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入住期限一般为1-3个月，超过期限需重新申请。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每个房间最多入住2人，特殊情况需经宿舍管理部门批准。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每个房间设立卫生负责人，负责监督和督促室友保持室内卫生。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卫生责任制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房间内应保持整洁，物品摆放有序，垃圾及时清理。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公共区域的卫生由宿舍管理部门负责安排专人进行清扫和维护。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公共区域卫生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https://d.book118.com/335200240300011123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2024-09-27T17:03:57.060</cp:lastPrinted>
  <dcterms:created xsi:type="dcterms:W3CDTF">2024-09-27T09:03:57Z</dcterms:created>
  <dcterms:modified xsi:type="dcterms:W3CDTF">2024-09-27T09:03:59Z</dcterms:modified>
</cp:coreProperties>
</file>