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82D4F-295E-4345-BEED-E5F04B4F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61F98-574F-4EC2-9100-54B59221C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C4AFC-D504-4D87-805E-E496DCCA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0A5EF-37C8-4861-9825-503E243D6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C7A39C-1F1C-481C-A2C9-D0BAFD69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85FA9-EEB7-4E59-9945-D27E06A78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85FEC-DCE5-4626-A152-25BFD142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E8B25-8C45-4695-AA03-406C78655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B03DE-F25C-47CC-8DCF-9AE27B7B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7F27A-21F9-45B3-8720-510D87D0A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5A5E2-3F88-4862-898F-BD9BD0D9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395" r:id="rId2"/>
    <p:sldLayoutId id="2147497396" r:id="rId3"/>
    <p:sldLayoutId id="2147497397" r:id="rId4"/>
    <p:sldLayoutId id="2147497398" r:id="rId5"/>
    <p:sldLayoutId id="2147497399" r:id="rId6"/>
    <p:sldLayoutId id="2147497400" r:id="rId7"/>
    <p:sldLayoutId id="2147497401" r:id="rId8"/>
    <p:sldLayoutId id="2147497402" r:id="rId9"/>
    <p:sldLayoutId id="2147497403" r:id="rId10"/>
    <p:sldLayoutId id="214749740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003341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公司治理与国有企业改革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公司治理的概念与重要性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国有企业改革的背景与目标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公司治理在国有企业改革中的应用与实践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公司治理与国有企业改革的成效与影响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公司治理与国有企业改革的挑战与对策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公司治理的概念与重要性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公司治理的定义</a:t>
            </a:r>
            <a:endParaRPr lang="zh-CN" altLang="en-US"/>
          </a:p>
        </p:txBody>
      </p:sp>
      <p:sp>
        <p:nvSpPr>
          <p:cNvPr id="104895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公司治理的目标是提高公司的透明度、责任性和可持续性，从而增加公司的长期价值。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公司治理的有效性取决于公司内部和外部利益相关者的参与程度，以及制度安排的合理性和实际执行情况。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公司治理是指公司内部和外部的一系列制度安排，旨在确保公司长期稳定发展，保护股东和其他利益相关者的权益。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公司治理涉及公司内部决策、执行和监督机制的设计和运作，以及与公司外部利益相关者的关系管理。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公司治理的目标和原则</a:t>
            </a:r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保护股东利益，实现股东价值最大化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2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确保公司决策的科学性和公正性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8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明确公司内部各利益相关方的职责和权利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4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促进公司的可持续发展和社会责任履行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公司治理对于企业发展的重要性</a:t>
            </a:r>
            <a:endParaRPr lang="zh-CN" altLang="en-US"/>
          </a:p>
        </p:txBody>
      </p:sp>
      <p:sp>
        <p:nvSpPr>
          <p:cNvPr id="1049074" name="Rectangle 6"/>
          <p:cNvSpPr/>
          <p:nvPr>
            <p:custDataLst>
              <p:tags r:id="rId2"/>
            </p:custDataLst>
          </p:nvPr>
        </p:nvSpPr>
        <p:spPr>
          <a:xfrm>
            <a:off x="810494" y="1760987"/>
            <a:ext cx="10767106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76" name="Rectangle 6"/>
          <p:cNvSpPr/>
          <p:nvPr>
            <p:custDataLst>
              <p:tags r:id="rId3"/>
            </p:custDataLst>
          </p:nvPr>
        </p:nvSpPr>
        <p:spPr>
          <a:xfrm>
            <a:off x="810494" y="2896411"/>
            <a:ext cx="10767106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78" name="Rectangle 6"/>
          <p:cNvSpPr/>
          <p:nvPr>
            <p:custDataLst>
              <p:tags r:id="rId4"/>
            </p:custDataLst>
          </p:nvPr>
        </p:nvSpPr>
        <p:spPr>
          <a:xfrm>
            <a:off x="810494" y="4032472"/>
            <a:ext cx="10767106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0" name="Rectangle 6"/>
          <p:cNvSpPr/>
          <p:nvPr>
            <p:custDataLst>
              <p:tags r:id="rId5"/>
            </p:custDataLst>
          </p:nvPr>
        </p:nvSpPr>
        <p:spPr>
          <a:xfrm>
            <a:off x="810494" y="5167896"/>
            <a:ext cx="10767106" cy="75358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2" name="矩形: 圆角 26"/>
          <p:cNvSpPr/>
          <p:nvPr>
            <p:custDataLst>
              <p:tags r:id="rId6"/>
            </p:custDataLst>
          </p:nvPr>
        </p:nvSpPr>
        <p:spPr>
          <a:xfrm>
            <a:off x="608330" y="2893868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84" name="矩形: 圆角 27"/>
          <p:cNvSpPr/>
          <p:nvPr>
            <p:custDataLst>
              <p:tags r:id="rId7"/>
            </p:custDataLst>
          </p:nvPr>
        </p:nvSpPr>
        <p:spPr>
          <a:xfrm>
            <a:off x="608330" y="1758444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6" name="矩形: 圆角 28"/>
          <p:cNvSpPr/>
          <p:nvPr>
            <p:custDataLst>
              <p:tags r:id="rId8"/>
            </p:custDataLst>
          </p:nvPr>
        </p:nvSpPr>
        <p:spPr>
          <a:xfrm>
            <a:off x="608330" y="5164718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88" name="矩形: 圆角 29"/>
          <p:cNvSpPr/>
          <p:nvPr>
            <p:custDataLst>
              <p:tags r:id="rId9"/>
            </p:custDataLst>
          </p:nvPr>
        </p:nvSpPr>
        <p:spPr>
          <a:xfrm>
            <a:off x="608330" y="4029293"/>
            <a:ext cx="1967178" cy="759595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10"/>
            </p:custDataLst>
          </p:nvPr>
        </p:nvSpPr>
        <p:spPr>
          <a:xfrm>
            <a:off x="2793355" y="1765437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确保决策的科学性和正确性：良好的公司治理能够避免权力滥用和内部人控制，确保决策基于公司的长期利益而非个人私利，从而提高决策的质量和效果。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11"/>
            </p:custDataLst>
          </p:nvPr>
        </p:nvSpPr>
        <p:spPr>
          <a:xfrm>
            <a:off x="711955" y="1765437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4" name="正文"/>
          <p:cNvSpPr txBox="1"/>
          <p:nvPr>
            <p:custDataLst>
              <p:tags r:id="rId12"/>
            </p:custDataLst>
          </p:nvPr>
        </p:nvSpPr>
        <p:spPr>
          <a:xfrm>
            <a:off x="2793355" y="2900861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增强投资者信心：良好的公司治理能够提高投资者对公司的信任度，从而吸引更多的资本流入，为公司提供稳定的资金来源。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6" name="标题"/>
          <p:cNvSpPr txBox="1"/>
          <p:nvPr>
            <p:custDataLst>
              <p:tags r:id="rId13"/>
            </p:custDataLst>
          </p:nvPr>
        </p:nvSpPr>
        <p:spPr>
          <a:xfrm>
            <a:off x="711955" y="2900861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8" name="正文"/>
          <p:cNvSpPr txBox="1"/>
          <p:nvPr>
            <p:custDataLst>
              <p:tags r:id="rId14"/>
            </p:custDataLst>
          </p:nvPr>
        </p:nvSpPr>
        <p:spPr>
          <a:xfrm>
            <a:off x="2793355" y="4036286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提升企业形象和信誉：公司治理的完善程度是衡量一个企业整体运营状况的重要指标，良好的公司治理能够提升企业的形象和信誉，有利于企业在市场竞争中获得优势。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0" name="标题"/>
          <p:cNvSpPr txBox="1"/>
          <p:nvPr>
            <p:custDataLst>
              <p:tags r:id="rId15"/>
            </p:custDataLst>
          </p:nvPr>
        </p:nvSpPr>
        <p:spPr>
          <a:xfrm>
            <a:off x="711955" y="4036286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2" name="正文"/>
          <p:cNvSpPr txBox="1"/>
          <p:nvPr>
            <p:custDataLst>
              <p:tags r:id="rId16"/>
            </p:custDataLst>
          </p:nvPr>
        </p:nvSpPr>
        <p:spPr>
          <a:xfrm>
            <a:off x="2793355" y="5171711"/>
            <a:ext cx="8641539" cy="74548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促进企业可持续发展：公司治理不仅关注企业的短期利益，更注重企业的长期发展和战略规划。良好的公司治理能够确保企业在追求短期利益的同时，注重可持续发展和长期价值创造。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4" name="标题"/>
          <p:cNvSpPr txBox="1"/>
          <p:nvPr>
            <p:custDataLst>
              <p:tags r:id="rId17"/>
            </p:custDataLst>
          </p:nvPr>
        </p:nvSpPr>
        <p:spPr>
          <a:xfrm>
            <a:off x="711955" y="5171711"/>
            <a:ext cx="1760639" cy="745485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国有企业改革的背景与目标</a:t>
            </a:r>
            <a:endParaRPr lang="zh-CN" altLang="en-US"/>
          </a:p>
        </p:txBody>
      </p:sp>
      <p:sp>
        <p:nvSpPr>
          <p:cNvPr id="104914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国有企业改革的背景</a:t>
            </a:r>
            <a:endParaRPr lang="zh-CN" altLang="en-US"/>
          </a:p>
        </p:txBody>
      </p:sp>
      <p:sp>
        <p:nvSpPr>
          <p:cNvPr id="1049204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国有企业的困境与挑战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计划经济体制的弊端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市场经济体制的兴起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国际竞争与改革压力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国有企业改革的目标</a:t>
            </a:r>
            <a:endParaRPr lang="zh-CN" altLang="en-US"/>
          </a:p>
        </p:txBody>
      </p:sp>
      <p:sp>
        <p:nvSpPr>
          <p:cNvPr id="1049270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推动国有企业的可持续发展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0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促进国有企业的现代化管理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实现国有资产的保值增值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2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增强国有企业的市场竞争力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国有企业改革的意义</a:t>
            </a:r>
            <a:endParaRPr lang="zh-CN" altLang="en-US"/>
          </a:p>
        </p:txBody>
      </p:sp>
      <p:sp>
        <p:nvSpPr>
          <p:cNvPr id="1049332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34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36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38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0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促进国有经济布局优化和结构调整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增强国有经济的控制力和影响力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实现国有资产保值增值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提高国有企业的活力和效率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公司治理在国有企业改革中的应用与实践</a:t>
            </a:r>
            <a:endParaRPr lang="zh-CN" altLang="en-US"/>
          </a:p>
        </p:txBody>
      </p:sp>
      <p:sp>
        <p:nvSpPr>
          <p:cNvPr id="104941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https://d.book118.com/335200334130011120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公司治理与国有企业改革</vt:lpstr>
      <vt:lpstr>目录</vt:lpstr>
      <vt:lpstr>添加章节标题</vt:lpstr>
      <vt:lpstr>公司治理的概念与重要性</vt:lpstr>
      <vt:lpstr>公司治理的定义</vt:lpstr>
      <vt:lpstr>公司治理的目标和原则</vt:lpstr>
      <vt:lpstr>公司治理对于企业发展的重要性</vt:lpstr>
      <vt:lpstr>国有企业改革的背景与目标</vt:lpstr>
      <vt:lpstr>国有企业改革的背景</vt:lpstr>
      <vt:lpstr>国有企业改革的目标</vt:lpstr>
      <vt:lpstr>国有企业改革的意义</vt:lpstr>
      <vt:lpstr>公司治理在国有企业改革中的应用与实践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2024-09-22T20:33:51.910</cp:lastPrinted>
  <dcterms:created xsi:type="dcterms:W3CDTF">2024-09-22T12:33:51Z</dcterms:created>
  <dcterms:modified xsi:type="dcterms:W3CDTF">2024-09-22T12:33:54Z</dcterms:modified>
</cp:coreProperties>
</file>