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79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tags" Target="tags/tag1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F449F-EBEA-4B33-BF74-9DFE795774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16A550-D61E-4A0D-B038-126DB85A599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0D8779-B92F-4876-A5EF-E498100024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4512BF-BEBE-4FE2-8250-5C303ABBFE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6A66B60D-6C1F-4B3C-AE68-6516C4153C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14C533F-D945-4FFD-93B4-F53BCB39AE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9B4A24B-4D20-4630-A8CF-98F364B79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AD4F87-47A7-487C-8667-86D46FECED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A19BA4F-DBB7-41C8-B6C1-9610E75061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9212D3A-EA81-4507-8577-9E1A6A3126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E4038F-2323-4CB1-9759-9F50952D43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35201244023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560576"/>
            <a:ext cx="6682348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PLC控制电动机延时启动课件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PLC控制电动机的工作原理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PLC控制电动机的延时启动实现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PLC控制电动机的延时启动案例分析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PLC控制电动机的延时启动常见问题与解决方案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PLC控制电动机的未来发展与展望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PLC控制电动机的定义与特点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PLC控制电动机是指通过可编程逻辑控制器（PLC）来实现对电动机的控制。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具有高可靠性、灵活性、可扩展性和易于编程等优点，能够满足各种复杂的控制需求。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在生产线、包装机械、输送设备等领域广泛应用。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3458" b="3458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工业自动化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用于智能电器、空调、照明等设备的控制。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智能家居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5792" r="15792"/>
          <a:stretch>
            <a:fillRect/>
          </a:stretch>
        </p:blipFill>
        <p:spPr>
          <a:xfrm>
            <a:off x="5820153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t="16667" b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用于智能电网、分布式发电等领域，实现能源的优化管理和调度。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能源管理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PLC控制电动机的应用领域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集成化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随着技术的发展，PLC控制电动机将更加集成化，实现更高效的控制和管理。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通过与人工智能、大数据等技术的结合，实现电动机的智能化控制和优化。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绿色环保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随着环保意识的提高，PLC控制电动机将更加注重节能和减排，助力可持续发展。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PLC控制电动机的发展趋势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PLC控制电动机的工作原理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https://d.book118.com/335201244023011043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33</Paragraphs>
  <Slides>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baseType="lpstr" size="1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2024-09-04T17:32:19.718</cp:lastPrinted>
  <dcterms:created xsi:type="dcterms:W3CDTF">2024-09-04T09:32:19Z</dcterms:created>
  <dcterms:modified xsi:type="dcterms:W3CDTF">2024-09-04T09:32:21Z</dcterms:modified>
</cp:coreProperties>
</file>