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C8605A-8A8B-4616-B071-5F0232DED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E8AB7-489E-49C7-BB81-429EF0E21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6A383A-7954-4C9A-A16D-8684FF5B5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9BD02A-0857-4249-942E-6BD7D2BF5C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5FAB18-5A34-40F5-99A1-F470531F2C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E413F9-C836-4487-8A24-9CB672C9A8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8E42F8-6AB6-4BB2-9730-997B0CF51E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4ADC5-764D-44E8-9EA2-AFC297220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B8272-1261-49B1-BC9E-53EBF232B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E82F3-5BED-45E2-81C6-65D6B298C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6FD80-A16F-49A9-A3B6-19654DFEF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11042330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辅助生产费用的核算知识课件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辅助生产费用概述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辅助生产费用的分类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辅助生产费用的归集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辅助生产费用的分配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辅助生产费用的结转</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辅助生产费用的报表编制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辅助生产费用概述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辅助生产费用是指企业中为生产车间提供辅助性生产的产品或劳务所发生的费用。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辅助生产费用通常不是直接用于企业的主要产品生产，而是为企业的整个生产过程提供支持和服务。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影响产品成本</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辅助生产费用是企业产品成本的重要组成部分，对产品成本产生直接影响。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优化资源配置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合理核算和管理辅助生产费用有助于企业优化资源配置，提高资源利用效率。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提高生产效率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有效的辅助生产费用管理可以促进企业生产效率的提升，从而提高企业的整体效益。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辅助生产费用的重要性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随着信息技术的发展，辅助生产费用的核算和管理更加精细化和智能化，为企业决策提供更有力的支持。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在工业革命时期，辅助生产费用开始受到关注，但当时的核算和管理较为简单。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随着企业规模扩大和生产复杂度提高，辅助生产费用的核算和管理逐渐得到重视。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辅助生产费用的历史与发展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辅助生产费用的分类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直接费用是与特定产品或服务直接相关的费用，如直接材料、直接人工等。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特点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直接费用通常与生产数量成正比，可以明确追溯到特定产品或服务。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计算方法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直接费用一般根据实际消耗量或工时进行计算，并直接计入产品成本。</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直接费用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间接费用通常与生产过程而非具体产品相关，可能涉及多个产品或服务。</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计算方法</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间接费用一般根据实际发生额或工时进行分摊，并计入产品成本。</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间接费用是与特定产品或服务间接相关的费用，如设备维护、间接人工等。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789" r="13789"/>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间接费用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期间费用是与特定期间相关的费用，如管理费用、销售费用等。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期间费用与特定产品或服务无直接关联，而是与整个生产经营期间相关。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期间费用一般根据实际发生额进行计算，不计入产品成本，而是作为期间损益处理。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计算方法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期间费用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辅助生产费用的归集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163" r="1216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207" r="1320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直接归集法是指将辅助生产部门发生的直接费用直接计入辅助生产成本的方法。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适用于辅助生产部门规模较小，辅助生产费用发生较少的企业。</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操作简单，能够直接反映辅助生产部门的成本。</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对于辅助生产部门规模较大，辅助生产费用发生较多的企业，可能无法全面反映辅助生产部门的成本。</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直接归集法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间接归集法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间接归集法是指将辅助生产部门发生的间接费用先进行归集，然后再按照一定的分配标准将其分配计入辅助生产成本的方法。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适用范围</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适用于辅助生产部门规模较大，辅助生产费用发生较多的企业。</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优点</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能够全面反映辅助生产部门的成本，有助于提高成本核算的准确性。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缺点</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操作相对复杂，需要制定合理的分配标准。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https://d.book118.com/335211042330011040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2024-09-01T05:56:31.788</cp:lastPrinted>
  <dcterms:created xsi:type="dcterms:W3CDTF">2024-08-31T21:56:31Z</dcterms:created>
  <dcterms:modified xsi:type="dcterms:W3CDTF">2024-08-31T21:56:33Z</dcterms:modified>
</cp:coreProperties>
</file>