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F9B79-A1A7-436B-82A8-FDAB800AB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92756-A4A8-41A8-B594-0BCA36DA1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0100A-6D2B-4B5E-938C-8758965AC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0A0B1-B6C4-4A87-A9FE-B65BE7A5A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A7E665-A053-49EF-A28F-57B613DEB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B8E5A-C815-489C-ACAC-E6C8017C1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534264-1292-4B36-B0E6-1DA50354D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809BE-0CC1-4634-B8D7-09115FC71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873FC-54EA-4B31-A839-AC4A5F680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3E4B0-5C7E-4EFB-BB73-B3EE210C3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12217-7DC7-4790-98B3-BFA3843EA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11130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儿科胃肠炎教学查房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儿科胃肠炎概述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儿科胃肠炎的治疗原则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儿科胃肠炎的预防与护理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儿科胃肠炎的并发症及处理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儿科胃肠炎的教学查房实践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儿科胃肠炎概述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根据病因和临床表现，儿科胃肠炎可分为感染性胃肠炎和非感染性胃肠炎两大类。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儿科胃肠炎是一种常见的消化系统疾病，主要发生在儿童期，以胃和肠道炎症为主要表现。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2300" r="1230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感染性胃肠炎主要由细菌、病毒等微生物感染引起，非感染性胃肠炎则与食物过敏、药物反应、免疫系统异常等因素有关。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感染性胃肠炎的病理变化主要包括胃和肠道黏膜充血、水肿、糜烂和溃疡等，非感染性胃肠炎的病理变化则与病因相关。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儿科胃肠炎的常见症状包括恶心、呕吐、腹泻、腹痛等，严重时可出现发热、脱水、电解质紊乱等。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根据临床表现和实验室检查，如血常规、大便常规和培养等，可对儿科胃肠炎进行诊断。同时，医生还需排除其他可能的消化系统疾病。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儿科胃肠炎的治疗原则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对于轻度胃肠炎患儿，应适当减少喂养量，给予清淡易消化的食物，避免油腻和刺激性食物。对于严重呕吐和腹泻的患儿，应暂时禁食，给予静脉补液，待症状缓解后再逐渐恢复喂养。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补充水分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确保患儿摄入足够的水分，以预防脱水。对于呕吐频繁或腹泻严重的患儿，应遵医嘱给予静脉补液，以维持水电解质平衡。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密切观察患儿的生命体征，如体温、心率、呼吸等，以及呕吐、腹泻的次数和量，以便及时发现病情变化并采取相应措施。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止吐药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对于呕吐症状严重的患儿，医生可能会给予止吐药，如苯海拉明等。但需注意，止吐药并不能解决根本问题，应尽量少用或不用。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止泻药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对于腹泻症状严重的患儿，医生可能会给予止泻药，如思密达等。同样地，止泻药也只是对症治疗，不能解决根本问题。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解痉药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对于腹痛症状明显的患儿，医生可能会给予解痉药，如颠茄片等。但需注意，解痉药可能会掩盖病情，应谨慎使用。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对症治疗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对于细菌感染引起的胃肠炎，医生会根据细菌种类选择适当的抗生素进行治疗。对于病毒感染引起的胃肠炎，目前尚无特效抗病毒药物，治疗以对症治疗为主。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对于免疫功能低下的患儿，医生可能会给予免疫调节剂，如胸腺肽等，以提高患儿的免疫力，预防感染。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其他病因治疗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根据患儿的具体病因，采取相应的治疗方法。如乳糖不耐受引起的胃肠炎，应避免含乳糖的食物；过敏引起的胃肠炎，应避免过敏原等。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儿科胃肠炎的预防与护理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https://d.book118.com/335211130302011103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2024-09-13T06:26:50.336</cp:lastPrinted>
  <dcterms:created xsi:type="dcterms:W3CDTF">2024-09-12T22:26:50Z</dcterms:created>
  <dcterms:modified xsi:type="dcterms:W3CDTF">2024-09-12T22:26:52Z</dcterms:modified>
</cp:coreProperties>
</file>