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567E91-A6A2-433C-BB52-3DC20D34A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AC805-D48E-4D7C-BE2A-268313EF7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C2508A-683C-48BC-9920-77A8025B3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C0996B-A257-4F1E-96DE-F3C5AB1936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E2126D-9737-4601-AF8E-9218CFD6D7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9FA23C-6BD3-40B9-A991-54BF57CD77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F8BC46-89A1-4586-BCE8-5F9697917B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FA08DE-4CEB-46F0-9191-B9591FFA71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3F9E66-02F4-4768-98B8-ED8F6393F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E5629-B2C5-44B1-9FEC-E62088DC2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12D71-0F4B-47C1-B58F-33F85F8CE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11341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err="1" smtClean="0">
                <a:solidFill>
                  <a:srgbClr val="FFFFFF">
                    <a:alpha val="100000"/>
                  </a:srgbClr>
                </a:solidFill>
                <a:latin typeface="Microsoft Yahei"/>
                <a:ea typeface="Microsoft Yahei"/>
                <a:cs typeface="Microsoft Yahei"/>
              </a:rPr>
              <a:t>呼吸困难及窒息患者的急救护理</a:t>
            </a:r>
            <a:r>
              <a:rPr lang="en-US" altLang="zh-CN" sz="5175" b="1" err="1" smtClean="0">
                <a:solidFill>
                  <a:srgbClr val="FFFFFF">
                    <a:alpha val="100000"/>
                  </a:srgbClr>
                </a:solidFill>
                <a:latin typeface="Microsoft Yahei"/>
                <a:ea typeface="Microsoft Yahei"/>
                <a:cs typeface="Microsoft Yahei"/>
              </a:rPr>
              <a:t>PPT</a:t>
            </a:r>
            <a:endParaRPr lang="en-US" sz="5175" b="1">
              <a:solidFill>
                <a:srgbClr val="FFFFFF">
                  <a:alpha val="100000"/>
                </a:srgbClr>
              </a:solidFill>
              <a:latin typeface="Microsoft Yahei"/>
              <a:ea typeface="Microsoft Yahei"/>
              <a:cs typeface="Microsoft Yahei"/>
            </a:endParaRPr>
          </a:p>
        </p:txBody>
      </p:sp>
      <p:sp>
        <p:nvSpPr>
          <p:cNvPr id="3" name="TextBox 3"/>
          <p:cNvSpPr txBox="1"/>
          <p:nvPr/>
        </p:nvSpPr>
        <p:spPr>
          <a:xfrm>
            <a:off x="1022709" y="4939625"/>
            <a:ext cx="6964070" cy="45768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err="1">
                <a:solidFill>
                  <a:srgbClr val="FFFFFF">
                    <a:alpha val="100000"/>
                  </a:srgbClr>
                </a:solidFill>
                <a:latin typeface="Microsoft Yahei"/>
                <a:ea typeface="Microsoft Yahei"/>
                <a:cs typeface="Microsoft Yahei"/>
              </a:rPr>
              <a:t>汇报人</a:t>
            </a:r>
            <a:r>
              <a:rPr lang="en-US" sz="2025" err="1" smtClean="0">
                <a:solidFill>
                  <a:srgbClr val="FFFFFF">
                    <a:alpha val="100000"/>
                  </a:srgbClr>
                </a:solidFill>
                <a:latin typeface="Microsoft Yahei"/>
                <a:ea typeface="Microsoft Yahei"/>
                <a:cs typeface="Microsoft Yahei"/>
              </a:rPr>
              <a:t>：</a:t>
            </a:r>
            <a:r>
              <a:rPr lang="en-US" altLang="zh-CN" sz="2025" err="1" smtClean="0">
                <a:solidFill>
                  <a:srgbClr val="FFFFFF">
                    <a:alpha val="100000"/>
                  </a:srgbClr>
                </a:solidFill>
                <a:latin typeface="Microsoft Yahei"/>
                <a:ea typeface="Microsoft Yahei"/>
                <a:cs typeface="Microsoft Yahei"/>
              </a:rPr>
              <a:t>XXX</a:t>
            </a: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1022709" y="5440641"/>
            <a:ext cx="6964070" cy="45768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呼吸困难及窒息概述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窒息患者的特殊护理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并发症的预防与处理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康复期护理与指导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护理质量评价与持续改进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呼吸困难及窒息概述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窒息定义</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指喉或气管骤然梗阻，造成吸气性呼吸困难，如抢救不及时很快发生低氧高碳酸血症和脑损伤，最后导致心动过缓、心跳骤停而死亡。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呼吸困难定义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指患者主观上感到空气不足、呼吸费力，客观上表现呼吸运动用力，严重时可出现张口呼吸、鼻翼扇动、端坐呼吸、甚至发绀等症状。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根据发病原因，呼吸困难可分为肺源性呼吸困难、心源性呼吸困难、中毒性呼吸困难、血源性呼吸困难和神经精神性与肌病性呼吸困难等。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417" r="9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572" r="1957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692" r="156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要包括呼吸系统疾病如气道阻塞、肺部疾病、胸壁或胸廓疾病等；心血管系统疾病如心力衰竭、心脏压塞等；中毒如化学毒物中毒、药物中毒等；血液系统疾病如重度贫血、高铁血红蛋白血症等；神经精神性疾病如脑出血、脑外伤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年龄越大，呼吸困难及窒息的发生率越高；长期吸烟、酗酒等不良生活习惯也会增加患病风险；患有慢性呼吸系统疾病、心血管疾病等基础疾病的患者更易发生呼吸困难及窒息。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危险因素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呼吸困难患者常表现为呼吸费力、呼吸急促、鼻翼扇动、三凹征等症状；窒息患者则表现为突然出现的呼吸困难、面色青紫、烦躁不安等症状。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依据患者的病史、临床表现以及相关的辅助检查结果进行诊断。如患者有明确的呼吸系统疾病史或心血管系统疾病史，出现呼吸困难症状时可考虑相关疾病引起的呼吸困难；如患者突然出现呼吸困难、面色青紫等症状，且排除其他原因引起的呼吸困难时，可考虑为窒息所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急救护理措施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817" b="1281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215" b="92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清除呼吸道异物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迅速清除患者口鼻内的分泌物、呕吐物或其他异物，保持呼吸道通畅。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开放气道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对于昏迷或意识不清的患者，采用仰头抬颏法或推举下颌法开放气道。</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气管插管或气管切开</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对于严重呼吸困难或窒息的患者，必要时进行气管插管或气管切开，建立人工气道。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对于轻度呼吸困难的患者，可通过鼻导管给予低流量吸氧。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鼻导管吸氧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667" r="20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面罩吸氧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机械通气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6833" b="26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对于中度呼吸困难的患者，可使用面罩给予较高流量的氧气吸入。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对于严重呼吸困难或窒息的患者，需使用呼吸机进行机械通气治疗。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给予氧气治疗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对于中枢性呼吸抑制的患者，可使用呼吸兴奋剂刺激呼吸中枢，增加通气量。</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500" r="15500"/>
          <a:stretch>
            <a:fillRect/>
          </a:stretch>
        </p:blipFill>
        <p:spPr>
          <a:xfrm>
            <a:off x="5168348"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呼吸兴奋剂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对于支气管哮喘等引起的呼吸困难，可使用平喘药物缓解症状。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平喘药物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对于严重过敏反应等引起的喉头水肿、窒息等症状，可使用糖皮质激素进行抗炎、抗过敏治疗。</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糖皮质激素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应用急救药物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持续监测患者的呼吸、心率、血压、体温等生命体征，及时发现并处理异常情况。</a:t>
            </a:r>
          </a:p>
        </p:txBody>
      </p:sp>
      <p:pic>
        <p:nvPicPr>
          <p:cNvPr id="6" name="Picture 6"/>
          <p:cNvPicPr>
            <a:picLocks noChangeAspect="1"/>
          </p:cNvPicPr>
          <p:nvPr/>
        </p:nvPicPr>
        <p:blipFill>
          <a:blip r:embed="rId2"/>
          <a:srcRect l="12915" r="1291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密切观察病情变化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准确记录患者的出入量，包括饮水量、尿量、呕吐物量等，以评估患者的液体平衡状况。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记录出入量</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80" r="1228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详细记录患者的急救护理措施、用药情况、病情变化等信息，为后续治疗提供参考依据。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做好护理记录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病情监测与记录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窒息患者的特殊护理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定义：窒息是指人体的呼吸过程由于某种原因受阻或异常，所产生的全身各器官组织缺氧、二氧化碳潴留而引起的组织细胞代谢障碍、功能紊乱和形态结构损伤的病理状态。</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分类：根据窒息发生的原因，可分为机械性窒息、中毒性窒息和病理性窒息。机械性窒息因机械作用引起呼吸障碍，如缢、绞、扼颈项部、用物堵塞呼吸孔道、压迫胸腹部以及患急性喉头水肿或食物吸入气管等造成的窒息；中毒性窒息如一氧化碳中毒，大量的一氧化碳由呼吸道吸入肺，进入血液，与血红蛋白结合成碳氧血红蛋白，阻碍了氧与血红蛋白的结合与解离，导致组织缺氧造成的窒息；病理性窒息如溺水和肺炎等引起的呼吸面积的丧失及脑循环障碍引起的中枢性呼吸停止。</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窒息的定义与分类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立即采用解除呼吸道梗阻的措施，保持呼吸道通畅。如迅速清除口鼻异物，有条件者尽快行气管内插管，并同时给养。</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清除呼吸道异物</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对于严重的窒息患者，应立即开放气道。常用的方法有仰头抬颏法、托颌法等。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开放气道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对于无法自主呼吸的患者，应立即进行人工呼吸。常用口对口人工呼吸，有条件者可使用简易呼吸器或呼吸机辅助呼吸。</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人工呼吸</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对于需要紧急救治的患者，应立即建立静脉通道，以便快速给予药物和补液等治疗措施。</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建立静脉通道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窒息的紧急处理措施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https://d.book118.com/335211341033011111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2024-09-16T20:43:31.982</cp:lastPrinted>
  <dcterms:created xsi:type="dcterms:W3CDTF">2024-09-16T12:43:32Z</dcterms:created>
  <dcterms:modified xsi:type="dcterms:W3CDTF">2024-09-16T12:43:34Z</dcterms:modified>
</cp:coreProperties>
</file>