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4300D-8883-4D04-9BD8-D43F5009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BF553-E4C2-4872-A8B2-832D3FEA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2AD5-FBE9-4B95-901E-1C4EB553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AF9E5-DA76-4D9F-87CC-057851D7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59E05-571D-4699-BC4F-19CA6365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A2856-AC6A-437F-8B7A-5AC6688D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91C92-6674-4CED-AD14-7986BBDD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6F041-54F4-4209-B25D-78C5C093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65C2D-24E6-456D-88F9-C1C6F12FA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4C317-1D6A-4C88-9AF0-BCB32E68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1E546-550F-497A-8E50-79C0922C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224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耕地面积的现状与保护策略\n## 1.我国耕地面积的现状及分布特点\n### 1.1我国耕地面积的总量及地域分布\n### 1.2我国耕地面积的变化趋势及原因\n### 1.3我国耕地面积的质量及影响因素\n## 2.我国耕地面积面临的挑战与问题\n### 2.1城市化进程中的耕地减少问题\n### 2.2农业生产中的耕地污染问题\n### 2.3气候变化对耕地生产力的影响\n## 3.我国耕地面积保护的重要性与紧迫性\n### 3.1保障国家粮食安全的需要\n### 3.2促进农业可持续发展的要求\n### 3.3维护生态环境稳定的责任\n## 4.我国耕地面积保护的政策与措施\n### 4.1加强耕地保护的法律法规建设\n### 4.2实施严格的耕地占补平衡制度\n### 4.3推广节水灌溉和绿色农业生产技术\n## 5.我国耕地面积保护的实践与成效\n### 5.1地方政府的耕地保护实践案例\n### 5.2农业企业的耕地保护经验介绍\n### 5.3我国耕地面积保护的整体成效评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我国耕地面积的现状与保护策略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我国耕地面积的现状及分布特点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我国耕地面积的总量及地域分布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我国耕地面积总量约为9亿亩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中部地区耕地面积占全国的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西部地区耕地面积占全国的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我国耕地面积分布的特点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南方多，北方少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：南方地区耕地面积占全国的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53%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，北方地区耕地面积占全国的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47%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东部沿海多，西部内陆少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：东部沿海地区耕地面积占全国的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42%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，西部内陆地区耕地面积占全国的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28%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我国耕地面积呈现逐年减少的趋势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1996年至2016年，全国耕地面积减少了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亿亩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主要原因：城市化进程中的耕地减少、农业生产中的耕地污染、气候变化对耕地生产力的影响等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我国耕地面积变化的原因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城市化进程加快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：城市建设、交通基础设施建设等占用大量耕地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农业生产方式落后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：大量使用化肥、农药等导致耕地土壤污染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：极端气候事件、干旱、洪涝等影响耕地生产力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我国耕地面积的变化趋势及原因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我国耕地面积质量总体呈现东高西低的特点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东部地区耕地质量较好，生产力较高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西部地区耕地质量较差，生产力较低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影响我国耕地面积质量的因素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：不同土壤类型的耕地质量有很大差异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：气候条件对耕地生产力和土壤肥力有很大影响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：合理的生产方式可以提高耕地质量，而不当的生产方式可能导致耕地质量下降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我国耕地面积的质量及影响因素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我国耕地面积面临的挑战与问题</a:t>
            </a:r>
            <a:endParaRPr/>
          </a:p>
        </p:txBody>
      </p:sp>
      <p:sp>
        <p:nvSpPr>
          <p:cNvPr id="22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城市化进程中的耕地减少问题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2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城市化进程中，大量耕地被用于城市建设、交通基础设施建设等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导致耕地面积减少，影响国家粮食安全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城市扩张过程中，耕地资源浪费现象严重</a:t>
                </a:r>
                <a:endParaRPr/>
              </a:p>
            </p:txBody>
          </p:sp>
          <p:sp>
            <p:nvSpPr>
              <p:cNvPr id="22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3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应对措施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优化城市发展规划，提高土地利用效率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加强对耕地保护法律法规的执行力度</a:t>
                </a:r>
                <a:endParaRPr/>
              </a:p>
            </p:txBody>
          </p:sp>
          <p:sp>
            <p:nvSpPr>
              <p:cNvPr id="23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农业生产中大量使用化肥、农药等，导致耕地土壤污染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影响耕地质量，降低生产力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污染农产品，威胁食品安全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推广绿色农业生产技术，减少化肥、农药的使用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加强农业生产废弃物处理，减轻土壤污染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农业生产中的耕地污染问题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气候变化导致极端气候事件、干旱、洪涝等频发，影响耕地生产力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导致粮食产量波动，影响国家粮食安全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加剧耕地质量下降，影响农业可持续发展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应对措施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加强气候变化监测和预警，提前采取措施减少灾害损失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推广节水灌溉技术，提高耕地抗旱能力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气候变化对耕地生产力的影响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我国耕地面积保护的重要性与紧迫性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耕地面积是粮食生产的基础，保护耕地面积有助于保障国家粮食安全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耕地面积减少，粮食产量下降，影响国家粮食安全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保护耕地面积，提高粮食产量，保障国家粮食安全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严格保护耕地，防止耕地资源浪费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推广先进农业生产技术，提高耕地生产力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保障国家粮食安全的需要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https://d.book118.com/335212241003011114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我国耕地面积的现状与保护策略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2024-09-20T22:59:33.722</cp:lastPrinted>
  <dcterms:created xsi:type="dcterms:W3CDTF">2024-09-20T14:59:33Z</dcterms:created>
  <dcterms:modified xsi:type="dcterms:W3CDTF">2024-09-20T14:59:35Z</dcterms:modified>
</cp:coreProperties>
</file>