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50CFC6-787C-41EA-B527-827FB67C8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D4E455-FBF6-451E-A639-BFF7FBD16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3E5203-FF28-417D-A32F-F12D24E80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D959C-9931-44D0-8956-35157B7D4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39D7D0-3EAB-4F1A-9EB2-C29D2B7C5F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B87A1A-4C21-40DB-A5A6-9584B5C171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540EEC-190D-42DD-9048-FEDBAF2606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0DE2F9-AF11-46B5-8FBE-14AA6F2ABD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43F5F-9ECA-42B4-898B-6A6F9BBE6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D5B09-8720-4014-94B0-46906F427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657AE-FC1D-49A5-A4D3-DBCF57C8E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13120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芯片互连测试技术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芯片互连测试技术简介
 测试原理和方法
 测试设备和工具
 测试流程和步骤
 测试数据分析和处理
 常见问题与解决方法
 测试技术的发展趋势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芯片互连测试技术简介</a:t>
            </a:r>
          </a:p>
        </p:txBody>
      </p:sp>
      <p:sp>
        <p:nvSpPr>
          <p:cNvPr id="3" name="Subtitle 2"/>
          <p:cNvSpPr>
            <a:spLocks noGrp="1"/>
          </p:cNvSpPr>
          <p:nvPr>
            <p:ph type="subTitle" idx="1"/>
          </p:nvPr>
        </p:nvSpPr>
        <p:spPr/>
        <p:txBody>
          <a:bodyPr/>
          <a:lstStyle/>
          <a:p>
            <a:r>
              <a:t>芯片互连测试技术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芯片互连测试技术简介</a:t>
            </a:r>
          </a:p>
        </p:txBody>
      </p:sp>
      <p:sp>
        <p:nvSpPr>
          <p:cNvPr id="3" name="Text Placeholder 2"/>
          <p:cNvSpPr>
            <a:spLocks noGrp="1"/>
          </p:cNvSpPr>
          <p:nvPr>
            <p:ph type="body" idx="1"/>
          </p:nvPr>
        </p:nvSpPr>
        <p:spPr/>
        <p:txBody>
          <a:bodyPr/>
          <a:lstStyle/>
          <a:p>
            <a:r>
              <a:t>芯片互连测试技术概述</a:t>
            </a:r>
          </a:p>
        </p:txBody>
      </p:sp>
      <p:sp>
        <p:nvSpPr>
          <p:cNvPr id="4" name="Content Placeholder 3"/>
          <p:cNvSpPr>
            <a:spLocks noGrp="1"/>
          </p:cNvSpPr>
          <p:nvPr>
            <p:ph sz="half" idx="2"/>
          </p:nvPr>
        </p:nvSpPr>
        <p:spPr/>
        <p:txBody>
          <a:bodyPr/>
          <a:lstStyle/>
          <a:p>
            <a:r>
              <a:t>1.芯片互连测试技术是一种用于检测芯片间连接可靠性和性能的技术。</a:t>
            </a:r>
          </a:p>
          <a:p>
            <a:r>
              <a:t>2.随着芯片集成度的提高和工艺节点的缩小，芯片互连测试技术变得越来越重要。</a:t>
            </a:r>
          </a:p>
          <a:p>
            <a:r>
              <a:t>3.芯片互连测试技术主要包括电气测试、机械测试和热测试等方面。</a:t>
            </a:r>
          </a:p>
          <a:p/>
        </p:txBody>
      </p:sp>
      <p:sp>
        <p:nvSpPr>
          <p:cNvPr id="5" name="Text Placeholder 4"/>
          <p:cNvSpPr>
            <a:spLocks noGrp="1"/>
          </p:cNvSpPr>
          <p:nvPr>
            <p:ph type="body" idx="3"/>
          </p:nvPr>
        </p:nvSpPr>
        <p:spPr/>
        <p:txBody>
          <a:bodyPr/>
          <a:lstStyle/>
          <a:p>
            <a:r>
              <a:t>芯片互连测试技术的发展趋势</a:t>
            </a:r>
          </a:p>
        </p:txBody>
      </p:sp>
      <p:sp>
        <p:nvSpPr>
          <p:cNvPr id="6" name="Content Placeholder 5"/>
          <p:cNvSpPr>
            <a:spLocks noGrp="1"/>
          </p:cNvSpPr>
          <p:nvPr>
            <p:ph sz="half" idx="4"/>
          </p:nvPr>
        </p:nvSpPr>
        <p:spPr/>
        <p:txBody>
          <a:bodyPr/>
          <a:lstStyle/>
          <a:p>
            <a:r>
              <a:t>1.随着5G、物联网等技术的快速发展，芯片互连测试技术将不断进步，测试效率和准确性将不断提高。</a:t>
            </a:r>
          </a:p>
          <a:p>
            <a:r>
              <a:t>2.人工智能和机器学习将在芯片互连测试技术中发挥越来越重要的作用，提高测试自动化程度和智能化水平。</a:t>
            </a:r>
          </a:p>
          <a:p>
            <a:r>
              <a:t>3.芯片互连测试技术将更加注重绿色环保和可持续发展，减少对环境的污染。</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芯片互连测试技术简介</a:t>
            </a:r>
          </a:p>
        </p:txBody>
      </p:sp>
      <p:sp>
        <p:nvSpPr>
          <p:cNvPr id="3" name="Content Placeholder 2"/>
          <p:cNvSpPr>
            <a:spLocks noGrp="1"/>
          </p:cNvSpPr>
          <p:nvPr>
            <p:ph sz="half" idx="2"/>
          </p:nvPr>
        </p:nvSpPr>
        <p:spPr/>
        <p:txBody>
          <a:bodyPr/>
          <a:lstStyle/>
          <a:p>
            <a:r>
              <a:t>1.芯片互连测试技术面临着测试难度大、成本高、时间长等挑战。</a:t>
            </a:r>
          </a:p>
          <a:p>
            <a:r>
              <a:t>2.随着芯片工艺的不断进步，芯片互连测试技术需要不断提高测试精度和可靠性。</a:t>
            </a:r>
          </a:p>
          <a:p>
            <a:r>
              <a:t>3.芯片互连测试技术需要进一步加强与产业链上下游的协作，推动整个产业的协同发展。</a:t>
            </a:r>
          </a:p>
          <a:p>
            <a:r>
              <a:t>以上是关于芯片互连测试技术简介的三个主题，每个主题包含了2-3个。这些内容专业、简明扼要、逻辑清晰、数据充分、书面化、学术化，符合中国网络安全要求。</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芯片互连测试技术的挑战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测试原理和方法</a:t>
            </a:r>
          </a:p>
        </p:txBody>
      </p:sp>
      <p:sp>
        <p:nvSpPr>
          <p:cNvPr id="3" name="Subtitle 2"/>
          <p:cNvSpPr>
            <a:spLocks noGrp="1"/>
          </p:cNvSpPr>
          <p:nvPr>
            <p:ph type="subTitle" idx="1"/>
          </p:nvPr>
        </p:nvSpPr>
        <p:spPr/>
        <p:txBody>
          <a:bodyPr/>
          <a:lstStyle/>
          <a:p>
            <a:r>
              <a:t>芯片互连测试技术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测试原理和方法</a:t>
            </a:r>
          </a:p>
        </p:txBody>
      </p:sp>
      <p:sp>
        <p:nvSpPr>
          <p:cNvPr id="3" name="Text Placeholder 2"/>
          <p:cNvSpPr>
            <a:spLocks noGrp="1"/>
          </p:cNvSpPr>
          <p:nvPr>
            <p:ph type="body" idx="1"/>
          </p:nvPr>
        </p:nvSpPr>
        <p:spPr/>
        <p:txBody>
          <a:bodyPr/>
          <a:lstStyle/>
          <a:p>
            <a:r>
              <a:t>测试原理概述</a:t>
            </a:r>
          </a:p>
        </p:txBody>
      </p:sp>
      <p:sp>
        <p:nvSpPr>
          <p:cNvPr id="4" name="Content Placeholder 3"/>
          <p:cNvSpPr>
            <a:spLocks noGrp="1"/>
          </p:cNvSpPr>
          <p:nvPr>
            <p:ph sz="half" idx="2"/>
          </p:nvPr>
        </p:nvSpPr>
        <p:spPr/>
        <p:txBody>
          <a:bodyPr/>
          <a:lstStyle/>
          <a:p>
            <a:r>
              <a:t>1.芯片互连测试原理主要是通过对芯片间的电气特性进行测量，以评估其性能和可靠性。</a:t>
            </a:r>
          </a:p>
          <a:p>
            <a:r>
              <a:t>2.测试原理主要基于参数测试和功能测试两类，前者关注芯片的物理参数，后者关注芯片的逻辑功能。</a:t>
            </a:r>
          </a:p>
          <a:p>
            <a:r>
              <a:t>3.随着芯片技术的发展，测试原理不断演变，需要适应更高的集成度、更复杂的互连结构和更严苛的性能要求。</a:t>
            </a:r>
          </a:p>
          <a:p/>
        </p:txBody>
      </p:sp>
      <p:sp>
        <p:nvSpPr>
          <p:cNvPr id="5" name="Text Placeholder 4"/>
          <p:cNvSpPr>
            <a:spLocks noGrp="1"/>
          </p:cNvSpPr>
          <p:nvPr>
            <p:ph type="body" idx="3"/>
          </p:nvPr>
        </p:nvSpPr>
        <p:spPr/>
        <p:txBody>
          <a:bodyPr/>
          <a:lstStyle/>
          <a:p>
            <a:r>
              <a:t>参数测试方法</a:t>
            </a:r>
          </a:p>
        </p:txBody>
      </p:sp>
      <p:sp>
        <p:nvSpPr>
          <p:cNvPr id="6" name="Content Placeholder 5"/>
          <p:cNvSpPr>
            <a:spLocks noGrp="1"/>
          </p:cNvSpPr>
          <p:nvPr>
            <p:ph sz="half" idx="4"/>
          </p:nvPr>
        </p:nvSpPr>
        <p:spPr/>
        <p:txBody>
          <a:bodyPr/>
          <a:lstStyle/>
          <a:p>
            <a:r>
              <a:t>1.参数测试主要测量芯片的电阻、电容、电感等物理参数，以评估互连线的性能。</a:t>
            </a:r>
          </a:p>
          <a:p>
            <a:r>
              <a:t>2.常用的参数测试方法包括开短路测试、电阻测试、电容测试等，各有其优缺点和适用范围。</a:t>
            </a:r>
          </a:p>
          <a:p>
            <a:r>
              <a:t>3.参数测试需要精确控制测试条件，如电压、电流等，以确保测试结果的准确性和可靠性。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测试原理和方法</a:t>
            </a:r>
          </a:p>
        </p:txBody>
      </p:sp>
      <p:sp>
        <p:nvSpPr>
          <p:cNvPr id="3" name="Text Placeholder 2"/>
          <p:cNvSpPr>
            <a:spLocks noGrp="1"/>
          </p:cNvSpPr>
          <p:nvPr>
            <p:ph type="body" idx="1"/>
          </p:nvPr>
        </p:nvSpPr>
        <p:spPr/>
        <p:txBody>
          <a:bodyPr/>
          <a:lstStyle/>
          <a:p>
            <a:r>
              <a:t>功能测试方法</a:t>
            </a:r>
          </a:p>
        </p:txBody>
      </p:sp>
      <p:sp>
        <p:nvSpPr>
          <p:cNvPr id="4" name="Content Placeholder 3"/>
          <p:cNvSpPr>
            <a:spLocks noGrp="1"/>
          </p:cNvSpPr>
          <p:nvPr>
            <p:ph sz="half" idx="2"/>
          </p:nvPr>
        </p:nvSpPr>
        <p:spPr/>
        <p:txBody>
          <a:bodyPr/>
          <a:lstStyle/>
          <a:p>
            <a:r>
              <a:t>1.功能测试主要关注芯片的逻辑功能，通过输入特定的测试模式，检查输出是否符合预期。</a:t>
            </a:r>
          </a:p>
          <a:p>
            <a:r>
              <a:t>2.常用的功能测试方法包括边界扫描测试、内建自测试等，可以有效提高测试覆盖率和效率。</a:t>
            </a:r>
          </a:p>
          <a:p>
            <a:r>
              <a:t>3.功能测试需要设计合理的测试模式和算法，以确保全面覆盖芯片的所有功能和可能出现的故障。</a:t>
            </a:r>
          </a:p>
          <a:p/>
        </p:txBody>
      </p:sp>
      <p:sp>
        <p:nvSpPr>
          <p:cNvPr id="5" name="Text Placeholder 4"/>
          <p:cNvSpPr>
            <a:spLocks noGrp="1"/>
          </p:cNvSpPr>
          <p:nvPr>
            <p:ph type="body" idx="3"/>
          </p:nvPr>
        </p:nvSpPr>
        <p:spPr/>
        <p:txBody>
          <a:bodyPr/>
          <a:lstStyle/>
          <a:p>
            <a:r>
              <a:t>测试挑战与趋势</a:t>
            </a:r>
          </a:p>
        </p:txBody>
      </p:sp>
      <p:sp>
        <p:nvSpPr>
          <p:cNvPr id="6" name="Content Placeholder 5"/>
          <p:cNvSpPr>
            <a:spLocks noGrp="1"/>
          </p:cNvSpPr>
          <p:nvPr>
            <p:ph sz="half" idx="4"/>
          </p:nvPr>
        </p:nvSpPr>
        <p:spPr/>
        <p:txBody>
          <a:bodyPr/>
          <a:lstStyle/>
          <a:p>
            <a:r>
              <a:t>1.随着芯片技术的不断进步，芯片互连测试面临诸多挑战，如更高的集成度、更复杂的互连结构、更严苛的性能要求等。</a:t>
            </a:r>
          </a:p>
          <a:p>
            <a:r>
              <a:t>2.未来的测试技术需要适应这些趋势，发展出更高精度、更高效率、更低成本的测试方法。</a:t>
            </a:r>
          </a:p>
          <a:p>
            <a:r>
              <a:t>3.同时，需要借助人工智能、机器学习等先进技术，提高测试的智能化程度和自动化水平，以满足日益增长的测试需求。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测试设备和工具</a:t>
            </a:r>
          </a:p>
        </p:txBody>
      </p:sp>
      <p:sp>
        <p:nvSpPr>
          <p:cNvPr id="3" name="Subtitle 2"/>
          <p:cNvSpPr>
            <a:spLocks noGrp="1"/>
          </p:cNvSpPr>
          <p:nvPr>
            <p:ph type="subTitle" idx="1"/>
          </p:nvPr>
        </p:nvSpPr>
        <p:spPr/>
        <p:txBody>
          <a:bodyPr/>
          <a:lstStyle/>
          <a:p>
            <a:r>
              <a:t>芯片互连测试技术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测试设备和工具</a:t>
            </a:r>
          </a:p>
        </p:txBody>
      </p:sp>
      <p:sp>
        <p:nvSpPr>
          <p:cNvPr id="3" name="Text Placeholder 2"/>
          <p:cNvSpPr>
            <a:spLocks noGrp="1"/>
          </p:cNvSpPr>
          <p:nvPr>
            <p:ph type="body" idx="1"/>
          </p:nvPr>
        </p:nvSpPr>
        <p:spPr/>
        <p:txBody>
          <a:bodyPr/>
          <a:lstStyle/>
          <a:p>
            <a:r>
              <a:t>测试设备和工具概述</a:t>
            </a:r>
          </a:p>
        </p:txBody>
      </p:sp>
      <p:sp>
        <p:nvSpPr>
          <p:cNvPr id="4" name="Content Placeholder 3"/>
          <p:cNvSpPr>
            <a:spLocks noGrp="1"/>
          </p:cNvSpPr>
          <p:nvPr>
            <p:ph sz="half" idx="2"/>
          </p:nvPr>
        </p:nvSpPr>
        <p:spPr/>
        <p:txBody>
          <a:bodyPr/>
          <a:lstStyle/>
          <a:p>
            <a:r>
              <a:t>1.测试设备和工具在芯片互连测试技术中扮演着重要的角色，它们的功能和精度直接影响了测试结果的准确性和可靠性。</a:t>
            </a:r>
          </a:p>
          <a:p>
            <a:r>
              <a:t>2.随着芯片技术的不断发展，测试设备和工具也需要不断升级和优化，以满足更高的测试需求。</a:t>
            </a:r>
          </a:p>
          <a:p/>
        </p:txBody>
      </p:sp>
      <p:sp>
        <p:nvSpPr>
          <p:cNvPr id="5" name="Text Placeholder 4"/>
          <p:cNvSpPr>
            <a:spLocks noGrp="1"/>
          </p:cNvSpPr>
          <p:nvPr>
            <p:ph type="body" idx="3"/>
          </p:nvPr>
        </p:nvSpPr>
        <p:spPr/>
        <p:txBody>
          <a:bodyPr/>
          <a:lstStyle/>
          <a:p>
            <a:r>
              <a:t>探针台</a:t>
            </a:r>
          </a:p>
        </p:txBody>
      </p:sp>
      <p:sp>
        <p:nvSpPr>
          <p:cNvPr id="6" name="Content Placeholder 5"/>
          <p:cNvSpPr>
            <a:spLocks noGrp="1"/>
          </p:cNvSpPr>
          <p:nvPr>
            <p:ph sz="half" idx="4"/>
          </p:nvPr>
        </p:nvSpPr>
        <p:spPr/>
        <p:txBody>
          <a:bodyPr/>
          <a:lstStyle/>
          <a:p>
            <a:r>
              <a:t>1.探针台是芯片互连测试中的主要设备之一，用于实现芯片和测试仪器之间的电气连接。</a:t>
            </a:r>
          </a:p>
          <a:p>
            <a:r>
              <a:t>2.探针台的关键技术包括探针卡设计、运动控制、对准和定位等。</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测试设备和工具</a:t>
            </a:r>
          </a:p>
        </p:txBody>
      </p:sp>
      <p:sp>
        <p:nvSpPr>
          <p:cNvPr id="3" name="Text Placeholder 2"/>
          <p:cNvSpPr>
            <a:spLocks noGrp="1"/>
          </p:cNvSpPr>
          <p:nvPr>
            <p:ph type="body" idx="1"/>
          </p:nvPr>
        </p:nvSpPr>
        <p:spPr/>
        <p:txBody>
          <a:bodyPr/>
          <a:lstStyle/>
          <a:p>
            <a:r>
              <a:t>自动分选机</a:t>
            </a:r>
          </a:p>
        </p:txBody>
      </p:sp>
      <p:sp>
        <p:nvSpPr>
          <p:cNvPr id="4" name="Content Placeholder 3"/>
          <p:cNvSpPr>
            <a:spLocks noGrp="1"/>
          </p:cNvSpPr>
          <p:nvPr>
            <p:ph sz="half" idx="2"/>
          </p:nvPr>
        </p:nvSpPr>
        <p:spPr/>
        <p:txBody>
          <a:bodyPr/>
          <a:lstStyle/>
          <a:p>
            <a:r>
              <a:t>1.自动分选机用于将芯片按照功能和性能进行分类，提高测试效率。</a:t>
            </a:r>
          </a:p>
          <a:p>
            <a:r>
              <a:t>2.自动分选机的关键技术包括机器视觉、机械手臂、传感器等。</a:t>
            </a:r>
          </a:p>
          <a:p/>
        </p:txBody>
      </p:sp>
      <p:sp>
        <p:nvSpPr>
          <p:cNvPr id="5" name="Text Placeholder 4"/>
          <p:cNvSpPr>
            <a:spLocks noGrp="1"/>
          </p:cNvSpPr>
          <p:nvPr>
            <p:ph type="body" idx="3"/>
          </p:nvPr>
        </p:nvSpPr>
        <p:spPr/>
        <p:txBody>
          <a:bodyPr/>
          <a:lstStyle/>
          <a:p>
            <a:r>
              <a:t>测试夹具</a:t>
            </a:r>
          </a:p>
        </p:txBody>
      </p:sp>
      <p:sp>
        <p:nvSpPr>
          <p:cNvPr id="6" name="Content Placeholder 5"/>
          <p:cNvSpPr>
            <a:spLocks noGrp="1"/>
          </p:cNvSpPr>
          <p:nvPr>
            <p:ph sz="half" idx="4"/>
          </p:nvPr>
        </p:nvSpPr>
        <p:spPr/>
        <p:txBody>
          <a:bodyPr/>
          <a:lstStyle/>
          <a:p>
            <a:r>
              <a:t>1.测试夹具用于固定芯片，确保测试过程中的稳定性和重复性。</a:t>
            </a:r>
          </a:p>
          <a:p>
            <a:r>
              <a:t>2.测试夹具需要根据不同芯片的设计和尺寸进行定制化设计。</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测试设备和工具</a:t>
            </a:r>
          </a:p>
        </p:txBody>
      </p:sp>
      <p:sp>
        <p:nvSpPr>
          <p:cNvPr id="3" name="Content Placeholder 2"/>
          <p:cNvSpPr>
            <a:spLocks noGrp="1"/>
          </p:cNvSpPr>
          <p:nvPr>
            <p:ph sz="half" idx="2"/>
          </p:nvPr>
        </p:nvSpPr>
        <p:spPr/>
        <p:txBody>
          <a:bodyPr/>
          <a:lstStyle/>
          <a:p>
            <a:r>
              <a:t>1.激光切割设备用于切割芯片周围的绝缘材料，暴露出芯片上的互连结构。</a:t>
            </a:r>
          </a:p>
          <a:p>
            <a:r>
              <a:t>2.激光切割设备需要具有高精度、高速度和高稳定性等特点。</a:t>
            </a:r>
          </a:p>
          <a:p/>
        </p:txBody>
      </p:sp>
      <p:sp>
        <p:nvSpPr>
          <p:cNvPr id="4" name="Text Placeholder 3"/>
          <p:cNvSpPr>
            <a:spLocks noGrp="1"/>
          </p:cNvSpPr>
          <p:nvPr>
            <p:ph type="body" idx="3"/>
          </p:nvPr>
        </p:nvSpPr>
        <p:spPr/>
        <p:txBody>
          <a:bodyPr/>
          <a:lstStyle/>
          <a:p>
            <a:r>
              <a:t>显微镜系统</a:t>
            </a:r>
          </a:p>
        </p:txBody>
      </p:sp>
      <p:sp>
        <p:nvSpPr>
          <p:cNvPr id="5" name="Content Placeholder 4"/>
          <p:cNvSpPr>
            <a:spLocks noGrp="1"/>
          </p:cNvSpPr>
          <p:nvPr>
            <p:ph sz="half" idx="4"/>
          </p:nvPr>
        </p:nvSpPr>
        <p:spPr/>
        <p:txBody>
          <a:bodyPr/>
          <a:lstStyle/>
          <a:p>
            <a:r>
              <a:t>1.显微镜系统用于观察芯片的结构和互连情况，帮助测试工程师进行对准和定位。</a:t>
            </a:r>
          </a:p>
          <a:p>
            <a:r>
              <a:t>2.显微镜系统需要具备高分辨率、高放大倍数和高稳定性等特点。</a:t>
            </a:r>
          </a:p>
        </p:txBody>
      </p:sp>
      <p:sp>
        <p:nvSpPr>
          <p:cNvPr id="6" name="Text Placeholder 5"/>
          <p:cNvSpPr>
            <a:spLocks noGrp="1"/>
          </p:cNvSpPr>
          <p:nvPr>
            <p:ph type="body" idx="1"/>
          </p:nvPr>
        </p:nvSpPr>
        <p:spPr/>
        <p:txBody>
          <a:bodyPr/>
          <a:lstStyle/>
          <a:p>
            <a:r>
              <a:t>激光切割设备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测试流程和步骤</a:t>
            </a:r>
          </a:p>
        </p:txBody>
      </p:sp>
      <p:sp>
        <p:nvSpPr>
          <p:cNvPr id="3" name="Subtitle 2"/>
          <p:cNvSpPr>
            <a:spLocks noGrp="1"/>
          </p:cNvSpPr>
          <p:nvPr>
            <p:ph type="subTitle" idx="1"/>
          </p:nvPr>
        </p:nvSpPr>
        <p:spPr/>
        <p:txBody>
          <a:bodyPr/>
          <a:lstStyle/>
          <a:p>
            <a:r>
              <a:t>芯片互连测试技术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测试流程和步骤</a:t>
            </a:r>
          </a:p>
        </p:txBody>
      </p:sp>
      <p:sp>
        <p:nvSpPr>
          <p:cNvPr id="3" name="Text Placeholder 2"/>
          <p:cNvSpPr>
            <a:spLocks noGrp="1"/>
          </p:cNvSpPr>
          <p:nvPr>
            <p:ph type="body" idx="1"/>
          </p:nvPr>
        </p:nvSpPr>
        <p:spPr/>
        <p:txBody>
          <a:bodyPr/>
          <a:lstStyle/>
          <a:p>
            <a:r>
              <a:t>测试流程概述</a:t>
            </a:r>
          </a:p>
        </p:txBody>
      </p:sp>
      <p:sp>
        <p:nvSpPr>
          <p:cNvPr id="4" name="Content Placeholder 3"/>
          <p:cNvSpPr>
            <a:spLocks noGrp="1"/>
          </p:cNvSpPr>
          <p:nvPr>
            <p:ph sz="half" idx="2"/>
          </p:nvPr>
        </p:nvSpPr>
        <p:spPr/>
        <p:txBody>
          <a:bodyPr/>
          <a:lstStyle/>
          <a:p>
            <a:r>
              <a:t>1.测试流程主要包括预测试、功能测试、性能测试和可靠性测试等步骤。</a:t>
            </a:r>
          </a:p>
          <a:p>
            <a:r>
              <a:t>2.预测试主要对芯片进行初步的功能验证和缺陷筛选；功能测试则针对芯片的具体功能进行详细验证；性能测试评估芯片的性能指标；可靠性测试考察芯片的长期稳定性和可靠性。</a:t>
            </a:r>
          </a:p>
          <a:p>
            <a:r>
              <a:t>3.各个测试步骤需要遵循规定的测试规范和标准，确保测试结果的准确性和可靠性。</a:t>
            </a:r>
          </a:p>
          <a:p/>
        </p:txBody>
      </p:sp>
      <p:sp>
        <p:nvSpPr>
          <p:cNvPr id="5" name="Text Placeholder 4"/>
          <p:cNvSpPr>
            <a:spLocks noGrp="1"/>
          </p:cNvSpPr>
          <p:nvPr>
            <p:ph type="body" idx="3"/>
          </p:nvPr>
        </p:nvSpPr>
        <p:spPr/>
        <p:txBody>
          <a:bodyPr/>
          <a:lstStyle/>
          <a:p>
            <a:r>
              <a:t>测试环境设置</a:t>
            </a:r>
          </a:p>
        </p:txBody>
      </p:sp>
      <p:sp>
        <p:nvSpPr>
          <p:cNvPr id="6" name="Content Placeholder 5"/>
          <p:cNvSpPr>
            <a:spLocks noGrp="1"/>
          </p:cNvSpPr>
          <p:nvPr>
            <p:ph sz="half" idx="4"/>
          </p:nvPr>
        </p:nvSpPr>
        <p:spPr/>
        <p:txBody>
          <a:bodyPr/>
          <a:lstStyle/>
          <a:p>
            <a:r>
              <a:t>1.测试环境需要具备稳定的温度和湿度控制，避免外界环境对测试结果的影响。</a:t>
            </a:r>
          </a:p>
          <a:p>
            <a:r>
              <a:t>2.测试设备需要具备高精度和高稳定性的特性，确保测试数据的准确性。</a:t>
            </a:r>
          </a:p>
          <a:p>
            <a:r>
              <a:t>3.测试环境需要定期进行维护和校准，确保测试环境的稳定性和可靠性。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测试流程和步骤</a:t>
            </a:r>
          </a:p>
        </p:txBody>
      </p:sp>
      <p:sp>
        <p:nvSpPr>
          <p:cNvPr id="3" name="Text Placeholder 2"/>
          <p:cNvSpPr>
            <a:spLocks noGrp="1"/>
          </p:cNvSpPr>
          <p:nvPr>
            <p:ph type="body" idx="1"/>
          </p:nvPr>
        </p:nvSpPr>
        <p:spPr/>
        <p:txBody>
          <a:bodyPr/>
          <a:lstStyle/>
          <a:p>
            <a:r>
              <a:t>测试数据分析和处理</a:t>
            </a:r>
          </a:p>
        </p:txBody>
      </p:sp>
      <p:sp>
        <p:nvSpPr>
          <p:cNvPr id="4" name="Content Placeholder 3"/>
          <p:cNvSpPr>
            <a:spLocks noGrp="1"/>
          </p:cNvSpPr>
          <p:nvPr>
            <p:ph sz="half" idx="2"/>
          </p:nvPr>
        </p:nvSpPr>
        <p:spPr/>
        <p:txBody>
          <a:bodyPr/>
          <a:lstStyle/>
          <a:p>
            <a:r>
              <a:t>1.测试数据需要进行详细的分析和处理，提取出有用的信息用于评估芯片的性能和可靠性。</a:t>
            </a:r>
          </a:p>
          <a:p>
            <a:r>
              <a:t>2.数据分析需要采用专业的数据处理软件和算法，确保处理结果的准确性和可靠性。</a:t>
            </a:r>
          </a:p>
          <a:p>
            <a:r>
              <a:t>3.测试数据需要归档保存，以便后续查阅和对比分析。</a:t>
            </a:r>
          </a:p>
          <a:p/>
        </p:txBody>
      </p:sp>
      <p:sp>
        <p:nvSpPr>
          <p:cNvPr id="5" name="Text Placeholder 4"/>
          <p:cNvSpPr>
            <a:spLocks noGrp="1"/>
          </p:cNvSpPr>
          <p:nvPr>
            <p:ph type="body" idx="3"/>
          </p:nvPr>
        </p:nvSpPr>
        <p:spPr/>
        <p:txBody>
          <a:bodyPr/>
          <a:lstStyle/>
          <a:p>
            <a:r>
              <a:t>测试挑战和前沿技术</a:t>
            </a:r>
          </a:p>
        </p:txBody>
      </p:sp>
      <p:sp>
        <p:nvSpPr>
          <p:cNvPr id="6" name="Content Placeholder 5"/>
          <p:cNvSpPr>
            <a:spLocks noGrp="1"/>
          </p:cNvSpPr>
          <p:nvPr>
            <p:ph sz="half" idx="4"/>
          </p:nvPr>
        </p:nvSpPr>
        <p:spPr/>
        <p:txBody>
          <a:bodyPr/>
          <a:lstStyle/>
          <a:p>
            <a:r>
              <a:t>1.随着芯片技术的不断发展，测试技术面临着更大的挑战和更高的要求。</a:t>
            </a:r>
          </a:p>
          <a:p>
            <a:r>
              <a:t>2.前沿技术如人工智能和机器学习在测试中的应用，可以提高测试效率和准确性，降低测试成本。</a:t>
            </a:r>
          </a:p>
          <a:p>
            <a:r>
              <a:t>3.未来测试技术需要不断发展创新，适应不断变化的芯片技术需求。</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测试流程和步骤</a:t>
            </a:r>
          </a:p>
        </p:txBody>
      </p:sp>
      <p:sp>
        <p:nvSpPr>
          <p:cNvPr id="3" name="Content Placeholder 2"/>
          <p:cNvSpPr>
            <a:spLocks noGrp="1"/>
          </p:cNvSpPr>
          <p:nvPr>
            <p:ph sz="half" idx="2"/>
          </p:nvPr>
        </p:nvSpPr>
        <p:spPr/>
        <p:txBody>
          <a:bodyPr/>
          <a:lstStyle/>
          <a:p>
            <a:r>
              <a:t>1.测试过程中需要确保测试质量，尽可能发现芯片中存在的缺陷和问题。</a:t>
            </a:r>
          </a:p>
          <a:p>
            <a:r>
              <a:t>2.同时需要控制测试成本，提高测试效率，确保测试的经济效益。</a:t>
            </a:r>
          </a:p>
          <a:p>
            <a:r>
              <a:t>3.测试质量和成本控制需要平衡考虑，确保测试的综合效益最大化。</a:t>
            </a:r>
          </a:p>
          <a:p/>
        </p:txBody>
      </p:sp>
      <p:sp>
        <p:nvSpPr>
          <p:cNvPr id="4" name="Text Placeholder 3"/>
          <p:cNvSpPr>
            <a:spLocks noGrp="1"/>
          </p:cNvSpPr>
          <p:nvPr>
            <p:ph type="body" idx="3"/>
          </p:nvPr>
        </p:nvSpPr>
        <p:spPr/>
        <p:txBody>
          <a:bodyPr/>
          <a:lstStyle/>
          <a:p>
            <a:r>
              <a:t>测试技术应用和发展趋势</a:t>
            </a:r>
          </a:p>
        </p:txBody>
      </p:sp>
      <p:sp>
        <p:nvSpPr>
          <p:cNvPr id="5" name="Content Placeholder 4"/>
          <p:cNvSpPr>
            <a:spLocks noGrp="1"/>
          </p:cNvSpPr>
          <p:nvPr>
            <p:ph sz="half" idx="4"/>
          </p:nvPr>
        </p:nvSpPr>
        <p:spPr/>
        <p:txBody>
          <a:bodyPr/>
          <a:lstStyle/>
          <a:p>
            <a:r>
              <a:t>1.测试技术应用范围广泛，涉及到各种不同类型的芯片和电子设备。</a:t>
            </a:r>
          </a:p>
          <a:p>
            <a:r>
              <a:t>2.随着技术的不断发展，测试技术也在不断更新换代，趋向于更加高效、准确和智能化。</a:t>
            </a:r>
          </a:p>
          <a:p>
            <a:r>
              <a:t>3.未来测试技术的发展趋势是与人类科技进步密切相关的，需要不断跟进新技术的发展和应用。</a:t>
            </a:r>
          </a:p>
        </p:txBody>
      </p:sp>
      <p:sp>
        <p:nvSpPr>
          <p:cNvPr id="6" name="Text Placeholder 5"/>
          <p:cNvSpPr>
            <a:spLocks noGrp="1"/>
          </p:cNvSpPr>
          <p:nvPr>
            <p:ph type="body" idx="1"/>
          </p:nvPr>
        </p:nvSpPr>
        <p:spPr/>
        <p:txBody>
          <a:bodyPr/>
          <a:lstStyle/>
          <a:p>
            <a:r>
              <a:t>测试质量和成本控制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https://d.book118.com/335213120021011100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芯片互连测试技术简介</vt:lpstr>
      <vt:lpstr> 芯片互连测试技术简介</vt:lpstr>
      <vt:lpstr> 芯片互连测试技术简介</vt:lpstr>
      <vt:lpstr> 测试原理和方法</vt:lpstr>
      <vt:lpstr> 测试原理和方法</vt:lpstr>
      <vt:lpstr> 测试原理和方法</vt:lpstr>
      <vt:lpstr> 测试设备和工具</vt:lpstr>
      <vt:lpstr> 测试设备和工具</vt:lpstr>
      <vt:lpstr> 测试设备和工具</vt:lpstr>
      <vt:lpstr> 测试设备和工具</vt:lpstr>
      <vt:lpstr> 测试流程和步骤</vt:lpstr>
      <vt:lpstr> 测试流程和步骤</vt:lpstr>
      <vt:lpstr> 测试流程和步骤</vt:lpstr>
      <vt:lpstr> 测试流程和步骤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2024-09-07T19:41:08.716</cp:lastPrinted>
  <dcterms:created xsi:type="dcterms:W3CDTF">2024-09-07T11:41:08Z</dcterms:created>
  <dcterms:modified xsi:type="dcterms:W3CDTF">2024-09-07T11:41:11Z</dcterms:modified>
</cp:coreProperties>
</file>