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1B768-81C8-4631-AF8C-DEC47FB59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A2D28-8BA4-4CCD-8FE4-DFC73F336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13577-25B3-4FC1-94C7-DC6C5C8CE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3F838-B70A-441E-8D39-F0F24E7BC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5965C2-33A4-4F16-81F2-9055AB20A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57C662-BD11-4948-8C0B-7913FD51A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886ED8-B42A-428E-826D-21BAAF5D2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12016-F4A3-4453-82E3-85E55DCBB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E677E-EE77-4253-9566-25683F46A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8A4EB-6708-448B-A266-F318E8A01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8E938-86BE-45AB-AFFA-DC58E90C6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2133201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新生护士节心得体会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节日背景与意义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参与活动及感受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实践经验与成长历程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对未来职业发展的展望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感恩与致谢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为纪念现代护理学科的创始人弗洛伦斯·南丁格尔对护理工作做出的贡献，国际护士理事会1912年将她的生日5月12日定为“国际护士节”。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随着医学模式的转变和护理学科的快速发展，护士队伍不断壮大，护理工作在医疗卫生事业中发挥着越来越重要的作用。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护士节由来及历史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节日发展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护士节起源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54" r="309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25" r="313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南丁格尔在克里米亚战争中，不顾个人安危，全力救治伤员，体现了高尚的人道主义精神。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人道主义精神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南丁格尔一生致力于护理事业，无私奉献，为护理事业树立了光辉榜样。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奉献精神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弘扬南丁格尔精神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护士形象改善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通过护士节的庆祝活动，展示护士的专业技能和职业素养，提高社会对护士的认同感和尊重度。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强调护理工作在医疗卫生事业中的重要地位，呼吁全社会关注和支持护理工作的发展。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提高护士社会地位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参与活动及感受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89" r="31589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庆祝仪式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新生护士节当天，医院举行了隆重的庆祝仪式，包括领导致辞、优秀护士表彰、新护士授帽仪式等。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文艺表演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庆祝活动中，医护人员自编自演了丰富多彩的文艺节目，展现了医护人员的才艺和团队精神。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活动现场还设置了互动环节，如知识竞答、技能比赛等，让参与者更加深入地了解护理知识和技能。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参加庆祝活动盛况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与优秀护士交流心得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优秀护士分享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在活动现场，有幸与几位优秀护士进行了深入交流，他们分享了各自的工作经验和心得体会，让我受益匪浅。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互动交流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通过与优秀护士的交流，我了解到他们在工作中如何克服困难、保持积极心态以及不断提升自己的专业素养和技能水平。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激励与启发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优秀护士的事迹和精神深深地激励着我，让我更加坚定自己的职业追求和信念。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42" r="17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新生护士节让我更加深刻地感受到作为一名护士的职业荣誉感，我们的工作是为了患者的健康和生命安全，这是一份崇高而神圣的职业。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职业荣誉感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通过参加庆祝活动和与优秀护士的交流，我更加明确了自己的责任和使命，即全心全意为患者服务，不断提升自己的专业素养和技能水平，为医疗卫生事业贡献自己的力量。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责任感与使命感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感受职业荣誉与责任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学习先进护理理念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积极学习人性化、个性化、整体化等先进护理理念，并将其应用于实际工作中，提高护理质量。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掌握最新护理技术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关注护理技术的创新和应用，如智能护理、远程护理等，提高护理工作的效率和准确性。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深入了解护理学科前沿动态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通过参加学术会议、阅读专业文献等方式，及时了解国内外护理学科的最新研究成果和发展趋势。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学习先进护理理念和方法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遵守操作规程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严格遵守医疗护理操作规程，确保各项急救措施规范、安全、有效。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学习急救理论知识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系统学习急救理论知识，包括心肺复苏、创伤救护、急性中毒处理等，为应对突发情况做好准备。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实践操作技能训练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通过模拟演练、实践操作等方式，熟练掌握急救操作技能，如止血、包扎、固定等。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掌握急救技能和操作规程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https://d.book118.com/335213320102011121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2024-09-24T04:52:30.746</cp:lastPrinted>
  <dcterms:created xsi:type="dcterms:W3CDTF">2024-09-23T20:52:30Z</dcterms:created>
  <dcterms:modified xsi:type="dcterms:W3CDTF">2024-09-23T20:52:32Z</dcterms:modified>
</cp:coreProperties>
</file>