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62383-4E06-4FC0-98F9-4ACE5668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55422-6AA1-42AA-AE06-7C2F772AC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4BC4B-D0B3-4426-9E9F-C452CC322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2BB9A-14A6-418A-ABF9-850F1186B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EFA08-3936-46E3-8D58-61ED2EE5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ADF20C-60F5-4287-88A3-D5D85A071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E7FB3-87B1-4741-9BA2-48B89A6B4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7071C-012D-428A-8A83-5162185AE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DD09E-41EA-4E7D-B1EA-092CE5EFB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E518B-728B-45AC-AA09-5C60C2B1E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35B1F-CCCB-4189-8C96-B49C73885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14122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海姆立克急救法操作步骤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海姆立克急救法的实践演练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海姆立克急救法是一种用于解除气道异物阻塞的急救方法。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在气道异物阻塞的情况下，海姆立克急救法可以迅速有效地挽救生命。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海姆立克急救法由美国医生亨利·海姆立克发明，最初被称为腹部冲击法。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经过多年的实践和改进，海姆立克急救法已经成为全球广泛采用的急救方法之一。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79" r="271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75" r="203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海姆立克急救法适用于所有年龄段的人，特别是儿童和老年人。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在气道异物阻塞发生时，如食物、药物卡喉等紧急情况下使用。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海姆立克急救法操作步骤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成人操作步骤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判断受害者是否可以进行海姆立克急救法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如果受害者已经失去意识或无法呼吸，应立即拨打急救电话。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站在受害者身后，双手环绕受害者腰部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双臂交叠，一手握拳，将拳头的拇指侧放在受害者胸廓下、肚脐上的腹部位置。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快速向上冲击腹部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用力向上冲击腹部，直到异物被排出或受害者失去意识。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检查受害者是否恢复呼吸和意识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如果受害者仍然没有呼吸或意识，应立即进行心肺复苏。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542" r="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检查儿童是否恢复呼吸和意识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如果儿童仍然没有呼吸或意识，应立即进行心肺复苏。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判断受害者是否可以进行海姆立克急救法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如果受害者已经失去意识或无法呼吸，应立即拨打急救电话。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快速向上冲击腹部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用力向上冲击腹部，直到异物被排出或儿童失去意识。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婴儿操作步骤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判断婴儿是否可以进行海姆立克急救法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如果婴儿已经失去意识或无法呼吸，应立即拨打急救电话。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将婴儿的身体仰卧在坚硬的平面上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将婴儿放在坚硬的平面上，头部略低于胸部。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用掌根在婴儿的肩胛之间快速向上冲击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用力快速向上冲击肩胛之间，直到异物被排出或婴儿失去意识。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检查婴儿是否恢复呼吸和意识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如果婴儿仍然没有呼吸或意识，应立即进行心肺复苏。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孕妇操作步骤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判断孕妇是否可以进行海姆立克急救法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如果孕妇已经失去意识或无法呼吸，应立即拨打急救电话。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站在孕妇身后，双手环绕孕妇腰部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双臂交叠，一手握拳，将拳头的拇指侧放在孕妇胸廓下、肚脐上的腹部位置。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快速向上冲击腹部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用力向上冲击腹部，注意不要用力过猛，以免对胎儿造成伤害。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检查孕妇是否恢复呼吸和意识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如果孕妇仍然没有呼吸或意识，应立即进行心肺复苏。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海姆立克急救法的注意事项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https://d.book118.com/335214122204011044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2024-09-07T00:34:41.334</cp:lastPrinted>
  <dcterms:created xsi:type="dcterms:W3CDTF">2024-09-06T16:34:41Z</dcterms:created>
  <dcterms:modified xsi:type="dcterms:W3CDTF">2024-09-06T16:34:43Z</dcterms:modified>
</cp:coreProperties>
</file>